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7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1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6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6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E85E0-090E-4C24-AA95-83CA3BABC458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2E9076-7292-456F-BE30-5B32EFC33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9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284" y="2490788"/>
            <a:ext cx="576137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8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2763" y="2490788"/>
            <a:ext cx="562641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7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examples of </a:t>
            </a:r>
            <a:endParaRPr lang="en-US" dirty="0" smtClean="0"/>
          </a:p>
          <a:p>
            <a:r>
              <a:rPr lang="en-US" dirty="0" smtClean="0"/>
              <a:t>Non-Linear </a:t>
            </a:r>
            <a:r>
              <a:rPr lang="en-US" dirty="0"/>
              <a:t>hypothesis,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the model can learn to classify much more complex relations.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it scale better than Logistic Regression for large number of features.</a:t>
            </a:r>
          </a:p>
        </p:txBody>
      </p:sp>
    </p:spTree>
    <p:extLst>
      <p:ext uri="{BB962C8B-B14F-4D97-AF65-F5344CB8AC3E}">
        <p14:creationId xmlns:p14="http://schemas.microsoft.com/office/powerpoint/2010/main" val="22515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706" y="3594100"/>
            <a:ext cx="11525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746" y="2490788"/>
            <a:ext cx="5550446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8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338" y="2888241"/>
            <a:ext cx="6799262" cy="26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4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5462" y="2490788"/>
            <a:ext cx="550101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10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9593" y="2490788"/>
            <a:ext cx="457275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47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9698" y="2490788"/>
            <a:ext cx="4672541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78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082" y="2490788"/>
            <a:ext cx="4881774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7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36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Neural Network</vt:lpstr>
      <vt:lpstr>PowerPoint Presentation</vt:lpstr>
      <vt:lpstr>PowerPoint Presentation</vt:lpstr>
      <vt:lpstr>PowerPoint Presentation</vt:lpstr>
      <vt:lpstr>Differences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radha</dc:creator>
  <cp:lastModifiedBy>Windows User</cp:lastModifiedBy>
  <cp:revision>11</cp:revision>
  <dcterms:created xsi:type="dcterms:W3CDTF">2018-09-23T17:27:22Z</dcterms:created>
  <dcterms:modified xsi:type="dcterms:W3CDTF">2018-09-24T21:37:14Z</dcterms:modified>
</cp:coreProperties>
</file>