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0F3F702-9AEE-465C-B3AA-B7CC183ACC48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1BD2411-CD42-4934-B891-F8BAD229BA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91" y="2324100"/>
            <a:ext cx="436343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33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 result for hadoop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188217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85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31" y="2324100"/>
            <a:ext cx="467295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72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Spark as a </a:t>
            </a:r>
            <a:endParaRPr lang="en-US" dirty="0" smtClean="0"/>
          </a:p>
          <a:p>
            <a:r>
              <a:rPr lang="en-US" dirty="0" smtClean="0"/>
              <a:t>fast </a:t>
            </a:r>
            <a:r>
              <a:rPr lang="en-US" dirty="0"/>
              <a:t>and general engine for big data processing,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built-in modules for </a:t>
            </a:r>
            <a:endParaRPr lang="en-US" dirty="0" smtClean="0"/>
          </a:p>
          <a:p>
            <a:r>
              <a:rPr lang="en-US" dirty="0" smtClean="0"/>
              <a:t>streaming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SQL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</a:t>
            </a:r>
            <a:endParaRPr lang="en-US" dirty="0" smtClean="0"/>
          </a:p>
          <a:p>
            <a:r>
              <a:rPr lang="en-US" dirty="0" smtClean="0"/>
              <a:t>graph </a:t>
            </a:r>
            <a:r>
              <a:rPr lang="en-US" dirty="0"/>
              <a:t>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8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003" y="2324100"/>
            <a:ext cx="235300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84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03" y="2324100"/>
            <a:ext cx="658780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69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Databricks</a:t>
            </a:r>
            <a:r>
              <a:rPr lang="en-US" dirty="0" smtClean="0"/>
              <a:t> – apache spark – cloud community edition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0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sparklyr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400"/>
            <a:ext cx="3419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90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sparklyr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 err="1"/>
              <a:t>spark_install</a:t>
            </a:r>
            <a:r>
              <a:rPr lang="en-US" dirty="0"/>
              <a:t>(version = "2.3.0", </a:t>
            </a:r>
            <a:r>
              <a:rPr lang="en-US" dirty="0" err="1"/>
              <a:t>hadoop_version</a:t>
            </a:r>
            <a:r>
              <a:rPr lang="en-US" dirty="0"/>
              <a:t> = "2.7")</a:t>
            </a:r>
          </a:p>
          <a:p>
            <a:r>
              <a:rPr lang="en-US" dirty="0" err="1"/>
              <a:t>sc</a:t>
            </a:r>
            <a:r>
              <a:rPr lang="en-US" dirty="0"/>
              <a:t> &lt;- </a:t>
            </a:r>
            <a:r>
              <a:rPr lang="en-US" dirty="0" err="1"/>
              <a:t>spark_connect</a:t>
            </a:r>
            <a:r>
              <a:rPr lang="en-US"/>
              <a:t>(master = "</a:t>
            </a:r>
            <a:r>
              <a:rPr lang="en-US"/>
              <a:t>local</a:t>
            </a:r>
            <a:r>
              <a:rPr lang="en-US" smtClean="0"/>
              <a:t>")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1" y="2578100"/>
            <a:ext cx="57340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76" y="2324100"/>
            <a:ext cx="619786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7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23" y="2324100"/>
            <a:ext cx="451076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5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63" y="2324100"/>
            <a:ext cx="625128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06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31" y="2368550"/>
            <a:ext cx="60769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22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31" y="3321050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10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44" y="2324100"/>
            <a:ext cx="35331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01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44" y="2659062"/>
            <a:ext cx="60293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46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345</TotalTime>
  <Words>66</Words>
  <Application>Microsoft Office PowerPoint</Application>
  <PresentationFormat>On-screen Show (4:3)</PresentationFormat>
  <Paragraphs>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radha</dc:creator>
  <cp:lastModifiedBy>radha</cp:lastModifiedBy>
  <cp:revision>26</cp:revision>
  <dcterms:created xsi:type="dcterms:W3CDTF">2018-07-12T12:33:40Z</dcterms:created>
  <dcterms:modified xsi:type="dcterms:W3CDTF">2018-07-12T18:18:41Z</dcterms:modified>
</cp:coreProperties>
</file>