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4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3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149C-CCEA-4A49-9ED5-DA5676F42895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E1A3-FF4F-4AE0-A62B-F87B8DD17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	</a:t>
            </a:r>
            <a:r>
              <a:rPr lang="en-US" b="1" dirty="0" smtClean="0"/>
              <a:t>Principal Component Analysis</a:t>
            </a:r>
          </a:p>
          <a:p>
            <a:r>
              <a:rPr lang="en-US" dirty="0" smtClean="0"/>
              <a:t>		  	</a:t>
            </a:r>
            <a:r>
              <a:rPr lang="en-US" b="1" dirty="0" smtClean="0"/>
              <a:t>Time Series Analysis</a:t>
            </a:r>
          </a:p>
          <a:p>
            <a:r>
              <a:rPr lang="en-US" dirty="0" smtClean="0"/>
              <a:t>		  	Unsupervised learning: Clustering </a:t>
            </a:r>
          </a:p>
          <a:p>
            <a:r>
              <a:rPr lang="en-US" dirty="0" smtClean="0"/>
              <a:t>		  	</a:t>
            </a:r>
            <a:r>
              <a:rPr lang="en-US" b="1" dirty="0" smtClean="0"/>
              <a:t>Decision Trees</a:t>
            </a:r>
          </a:p>
          <a:p>
            <a:r>
              <a:rPr lang="en-US" dirty="0" smtClean="0"/>
              <a:t>		  	</a:t>
            </a:r>
            <a:r>
              <a:rPr lang="en-US" b="1" dirty="0" smtClean="0"/>
              <a:t>K Nearest Neighbors (</a:t>
            </a:r>
            <a:r>
              <a:rPr lang="en-US" b="1" dirty="0" err="1" smtClean="0"/>
              <a:t>kNN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	  </a:t>
            </a:r>
            <a:r>
              <a:rPr lang="en-US" b="1" dirty="0" smtClean="0"/>
              <a:t>Linear Regression,</a:t>
            </a:r>
          </a:p>
          <a:p>
            <a:r>
              <a:rPr lang="en-US" dirty="0" smtClean="0"/>
              <a:t>		  </a:t>
            </a:r>
            <a:r>
              <a:rPr lang="en-US" b="1" dirty="0" smtClean="0"/>
              <a:t>Logical regression,</a:t>
            </a:r>
          </a:p>
          <a:p>
            <a:r>
              <a:rPr lang="en-US" dirty="0" smtClean="0"/>
              <a:t>		  </a:t>
            </a:r>
            <a:r>
              <a:rPr lang="en-US" b="1" dirty="0" smtClean="0"/>
              <a:t>Market Basket Analysis,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  Naïve Bayes,</a:t>
            </a:r>
          </a:p>
          <a:p>
            <a:r>
              <a:rPr lang="en-US" dirty="0" smtClean="0"/>
              <a:t>		  	</a:t>
            </a:r>
            <a:r>
              <a:rPr lang="en-US" b="1" dirty="0" smtClean="0"/>
              <a:t>Random Forests</a:t>
            </a:r>
          </a:p>
          <a:p>
            <a:r>
              <a:rPr lang="en-US" dirty="0" smtClean="0"/>
              <a:t>		  Natural Language processing - NLP</a:t>
            </a:r>
          </a:p>
          <a:p>
            <a:r>
              <a:rPr lang="en-US" dirty="0" smtClean="0"/>
              <a:t>		  	Neural Networks ( Artificial Neural networks ) / Machine Learning / Deep </a:t>
            </a:r>
            <a:r>
              <a:rPr lang="en-US" dirty="0" smtClean="0"/>
              <a:t>Learning</a:t>
            </a:r>
          </a:p>
          <a:p>
            <a:pPr lvl="0"/>
            <a:r>
              <a:rPr lang="en-US"/>
              <a:t>Supervised and Unsupervised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8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3</cp:revision>
  <dcterms:created xsi:type="dcterms:W3CDTF">2018-07-03T17:45:21Z</dcterms:created>
  <dcterms:modified xsi:type="dcterms:W3CDTF">2018-07-03T17:51:02Z</dcterms:modified>
</cp:coreProperties>
</file>