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B7B44C0-978A-463D-897A-AB75B9EBB7A8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0CB3A2-EC14-4869-AAEB-4CF30796D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7B44C0-978A-463D-897A-AB75B9EBB7A8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0CB3A2-EC14-4869-AAEB-4CF30796D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7B44C0-978A-463D-897A-AB75B9EBB7A8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0CB3A2-EC14-4869-AAEB-4CF30796D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7B44C0-978A-463D-897A-AB75B9EBB7A8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0CB3A2-EC14-4869-AAEB-4CF30796D0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7B44C0-978A-463D-897A-AB75B9EBB7A8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0CB3A2-EC14-4869-AAEB-4CF30796D0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7B44C0-978A-463D-897A-AB75B9EBB7A8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0CB3A2-EC14-4869-AAEB-4CF30796D0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7B44C0-978A-463D-897A-AB75B9EBB7A8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0CB3A2-EC14-4869-AAEB-4CF30796D09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7B44C0-978A-463D-897A-AB75B9EBB7A8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0CB3A2-EC14-4869-AAEB-4CF30796D09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7B44C0-978A-463D-897A-AB75B9EBB7A8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0CB3A2-EC14-4869-AAEB-4CF30796D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B7B44C0-978A-463D-897A-AB75B9EBB7A8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0CB3A2-EC14-4869-AAEB-4CF30796D09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B7B44C0-978A-463D-897A-AB75B9EBB7A8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0CB3A2-EC14-4869-AAEB-4CF30796D09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B7B44C0-978A-463D-897A-AB75B9EBB7A8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B0CB3A2-EC14-4869-AAEB-4CF30796D0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1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 is an information-processing machine and can be viewed as analogous to human nervous </a:t>
            </a:r>
            <a:r>
              <a:rPr lang="en-US" dirty="0" smtClean="0"/>
              <a:t>system</a:t>
            </a:r>
          </a:p>
          <a:p>
            <a:r>
              <a:rPr lang="en-US" dirty="0"/>
              <a:t>Just like human nervous system, which is made up of interconnected </a:t>
            </a:r>
            <a:r>
              <a:rPr lang="en-US" dirty="0">
                <a:solidFill>
                  <a:srgbClr val="FF0000"/>
                </a:solidFill>
              </a:rPr>
              <a:t>neurons</a:t>
            </a:r>
            <a:r>
              <a:rPr lang="en-US" dirty="0"/>
              <a:t>, a neural network is made up of i</a:t>
            </a:r>
            <a:r>
              <a:rPr lang="en-US" dirty="0">
                <a:solidFill>
                  <a:srgbClr val="FF0000"/>
                </a:solidFill>
              </a:rPr>
              <a:t>nterconnected</a:t>
            </a:r>
            <a:r>
              <a:rPr lang="en-US" dirty="0"/>
              <a:t> information </a:t>
            </a:r>
            <a:r>
              <a:rPr lang="en-US" dirty="0">
                <a:solidFill>
                  <a:srgbClr val="FF0000"/>
                </a:solidFill>
              </a:rPr>
              <a:t>processing units</a:t>
            </a:r>
            <a:r>
              <a:rPr lang="en-US" dirty="0"/>
              <a:t>.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0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information processing units do not work in a linear manner. In fact, neural network draws its strength from parallel processing of information, </a:t>
            </a:r>
            <a:r>
              <a:rPr lang="en-US" b="1" dirty="0">
                <a:solidFill>
                  <a:srgbClr val="FF0000"/>
                </a:solidFill>
              </a:rPr>
              <a:t>which allows it to deal with non-linearity.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 is considered as one of the most useful technique in the world of data analytics. </a:t>
            </a:r>
            <a:r>
              <a:rPr lang="en-US" b="1" dirty="0">
                <a:solidFill>
                  <a:srgbClr val="FF0000"/>
                </a:solidFill>
              </a:rPr>
              <a:t>However, it is complex and is often regarded as a black box</a:t>
            </a:r>
            <a:r>
              <a:rPr lang="en-US" dirty="0"/>
              <a:t>, i.e. users view the </a:t>
            </a:r>
            <a:r>
              <a:rPr lang="en-US" b="1" dirty="0">
                <a:solidFill>
                  <a:srgbClr val="00B050"/>
                </a:solidFill>
              </a:rPr>
              <a:t>input and output of a neural </a:t>
            </a:r>
            <a:r>
              <a:rPr lang="en-US" dirty="0"/>
              <a:t>network but remain clueless about the knowledge generating process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Basics of Neural Network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0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learning rules that are used with neural network:</a:t>
            </a:r>
          </a:p>
          <a:p>
            <a:r>
              <a:rPr lang="en-US" dirty="0"/>
              <a:t>a) least mean square;</a:t>
            </a:r>
            <a:br>
              <a:rPr lang="en-US" dirty="0"/>
            </a:br>
            <a:r>
              <a:rPr lang="en-US" dirty="0"/>
              <a:t>b) gradient descent;</a:t>
            </a:r>
            <a:br>
              <a:rPr lang="en-US" dirty="0"/>
            </a:br>
            <a:r>
              <a:rPr lang="en-US" dirty="0"/>
              <a:t>c) newton’s rule;</a:t>
            </a:r>
            <a:br>
              <a:rPr lang="en-US" dirty="0"/>
            </a:br>
            <a:r>
              <a:rPr lang="en-US" dirty="0"/>
              <a:t>d) conjugate gradient etc.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7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270" y="2159159"/>
            <a:ext cx="4823460" cy="316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492</TotalTime>
  <Words>154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R</vt:lpstr>
      <vt:lpstr>PowerPoint Presentation</vt:lpstr>
      <vt:lpstr>PowerPoint Presentation</vt:lpstr>
      <vt:lpstr>PowerPoint Presentation</vt:lpstr>
      <vt:lpstr>Basics of Neural Network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</dc:creator>
  <cp:lastModifiedBy>Windows User</cp:lastModifiedBy>
  <cp:revision>10</cp:revision>
  <dcterms:created xsi:type="dcterms:W3CDTF">2018-07-04T08:08:48Z</dcterms:created>
  <dcterms:modified xsi:type="dcterms:W3CDTF">2018-12-26T10:44:09Z</dcterms:modified>
</cp:coreProperties>
</file>