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B18B-BE50-4E70-810B-981051E5E8D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90C4-5CCD-4C3E-8BB3-86FA0BFC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</a:p>
          <a:p>
            <a:r>
              <a:rPr lang="en-US" dirty="0" err="1" smtClean="0"/>
              <a:t>Set.seed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set.seed</a:t>
            </a:r>
            <a:r>
              <a:rPr lang="en-US" dirty="0" smtClean="0"/>
              <a:t>(1234)</a:t>
            </a:r>
          </a:p>
          <a:p>
            <a:r>
              <a:rPr lang="en-US" dirty="0" smtClean="0"/>
              <a:t>x &lt;- </a:t>
            </a:r>
            <a:r>
              <a:rPr lang="en-US" dirty="0" err="1" smtClean="0"/>
              <a:t>rpois</a:t>
            </a:r>
            <a:r>
              <a:rPr lang="en-US" dirty="0" smtClean="0"/>
              <a:t>(500, 4) </a:t>
            </a:r>
          </a:p>
          <a:p>
            <a:r>
              <a:rPr lang="en-US" dirty="0" smtClean="0"/>
              <a:t>print(x)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0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set.seed</a:t>
            </a:r>
            <a:r>
              <a:rPr lang="en-US" dirty="0"/>
              <a:t>(seed)</a:t>
            </a:r>
          </a:p>
          <a:p>
            <a:pPr fontAlgn="base"/>
            <a:r>
              <a:rPr lang="en-US" dirty="0"/>
              <a:t>Set the seed of R‘s random number generator, which is useful for creating simulations or random objects that can be reproduced.</a:t>
            </a:r>
          </a:p>
          <a:p>
            <a:r>
              <a:rPr lang="en-US" dirty="0" smtClean="0"/>
              <a:t>Random Number</a:t>
            </a:r>
          </a:p>
          <a:p>
            <a:r>
              <a:rPr lang="en-US" dirty="0" smtClean="0"/>
              <a:t>Reproducible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Tip. Use the </a:t>
            </a:r>
            <a:r>
              <a:rPr lang="en-US" dirty="0" err="1"/>
              <a:t>set.seed</a:t>
            </a:r>
            <a:r>
              <a:rPr lang="en-US" dirty="0"/>
              <a:t> function when running simulations to ensure all results, figures, </a:t>
            </a:r>
            <a:r>
              <a:rPr lang="en-US" dirty="0" err="1"/>
              <a:t>etc</a:t>
            </a:r>
            <a:r>
              <a:rPr lang="en-US" dirty="0"/>
              <a:t> are reproducible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set.seed</a:t>
            </a:r>
            <a:r>
              <a:rPr lang="en-US" dirty="0" smtClean="0"/>
              <a:t>(5)</a:t>
            </a:r>
          </a:p>
          <a:p>
            <a:r>
              <a:rPr lang="en-US" dirty="0" err="1" smtClean="0"/>
              <a:t>rnorm</a:t>
            </a:r>
            <a:r>
              <a:rPr lang="en-US" dirty="0" smtClean="0"/>
              <a:t>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6</cp:revision>
  <dcterms:created xsi:type="dcterms:W3CDTF">2018-07-06T15:21:49Z</dcterms:created>
  <dcterms:modified xsi:type="dcterms:W3CDTF">2018-07-06T15:46:25Z</dcterms:modified>
</cp:coreProperties>
</file>