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2947-27B0-4F05-A20D-540B3F61A716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ED15-4B77-4538-A044-5495BFBB1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85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2947-27B0-4F05-A20D-540B3F61A716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ED15-4B77-4538-A044-5495BFBB1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2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2947-27B0-4F05-A20D-540B3F61A716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ED15-4B77-4538-A044-5495BFBB1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4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2947-27B0-4F05-A20D-540B3F61A716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ED15-4B77-4538-A044-5495BFBB1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2947-27B0-4F05-A20D-540B3F61A716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ED15-4B77-4538-A044-5495BFBB1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0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2947-27B0-4F05-A20D-540B3F61A716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ED15-4B77-4538-A044-5495BFBB1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34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2947-27B0-4F05-A20D-540B3F61A716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ED15-4B77-4538-A044-5495BFBB1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1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2947-27B0-4F05-A20D-540B3F61A716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ED15-4B77-4538-A044-5495BFBB1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7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2947-27B0-4F05-A20D-540B3F61A716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ED15-4B77-4538-A044-5495BFBB1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80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2947-27B0-4F05-A20D-540B3F61A716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ED15-4B77-4538-A044-5495BFBB1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7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2947-27B0-4F05-A20D-540B3F61A716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ED15-4B77-4538-A044-5495BFBB1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91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82947-27B0-4F05-A20D-540B3F61A716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ED15-4B77-4538-A044-5495BFBB1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0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aspirant.com/2016/09/24/classification-clustering-alogrithm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169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Similarly for Nominal variable with k level, the maximum value Gini Index is</a:t>
            </a:r>
          </a:p>
          <a:p>
            <a:r>
              <a:rPr lang="en-US" dirty="0"/>
              <a:t>= 1 - 1/k</a:t>
            </a:r>
          </a:p>
          <a:p>
            <a:r>
              <a:rPr lang="en-US" b="1" dirty="0">
                <a:solidFill>
                  <a:srgbClr val="FF0000"/>
                </a:solidFill>
              </a:rPr>
              <a:t>Minimum value of Gini Index</a:t>
            </a:r>
            <a:r>
              <a:rPr lang="en-US" dirty="0">
                <a:solidFill>
                  <a:srgbClr val="FF0000"/>
                </a:solidFill>
              </a:rPr>
              <a:t> will be 0 </a:t>
            </a:r>
            <a:r>
              <a:rPr lang="en-US" dirty="0"/>
              <a:t>when all observations belong to one label.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273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Tree </a:t>
            </a:r>
            <a:r>
              <a:rPr lang="en-US" dirty="0" err="1" smtClean="0"/>
              <a:t>classfier</a:t>
            </a:r>
            <a:endParaRPr lang="en-US" dirty="0" smtClean="0"/>
          </a:p>
          <a:p>
            <a:r>
              <a:rPr lang="en-US" dirty="0"/>
              <a:t>Decision tree classifier is mostly used classification algorithm because of its advantages over other </a:t>
            </a:r>
            <a:r>
              <a:rPr lang="en-US" dirty="0">
                <a:hlinkClick r:id="rId2"/>
              </a:rPr>
              <a:t>classification algorithms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540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434431"/>
            <a:ext cx="4762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18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026" y="1600200"/>
            <a:ext cx="632394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0181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2" y="2215356"/>
            <a:ext cx="551497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149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34987"/>
            <a:ext cx="8229600" cy="265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2761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" y="2177256"/>
            <a:ext cx="778192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4367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CART (Classification and Regression Tree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819400"/>
            <a:ext cx="71437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650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Maximum value of Gini Index</a:t>
            </a:r>
            <a:r>
              <a:rPr lang="en-US" dirty="0"/>
              <a:t> could be when all target values are equally distributed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3276600"/>
            <a:ext cx="728662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296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49</Words>
  <Application>Microsoft Office PowerPoint</Application>
  <PresentationFormat>On-screen Show (4:3)</PresentationFormat>
  <Paragraphs>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Decision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Gini Index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radha</dc:creator>
  <cp:lastModifiedBy>radha</cp:lastModifiedBy>
  <cp:revision>9</cp:revision>
  <dcterms:created xsi:type="dcterms:W3CDTF">2018-08-17T13:44:16Z</dcterms:created>
  <dcterms:modified xsi:type="dcterms:W3CDTF">2018-08-17T15:21:09Z</dcterms:modified>
</cp:coreProperties>
</file>