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423E-A257-4952-870F-43CA8D32294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22CD-90D9-4F02-9CDE-CAD38846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423E-A257-4952-870F-43CA8D32294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22CD-90D9-4F02-9CDE-CAD38846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7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423E-A257-4952-870F-43CA8D32294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22CD-90D9-4F02-9CDE-CAD38846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2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423E-A257-4952-870F-43CA8D32294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22CD-90D9-4F02-9CDE-CAD38846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3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423E-A257-4952-870F-43CA8D32294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22CD-90D9-4F02-9CDE-CAD38846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8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423E-A257-4952-870F-43CA8D32294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22CD-90D9-4F02-9CDE-CAD38846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6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423E-A257-4952-870F-43CA8D32294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22CD-90D9-4F02-9CDE-CAD38846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423E-A257-4952-870F-43CA8D32294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22CD-90D9-4F02-9CDE-CAD38846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8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423E-A257-4952-870F-43CA8D32294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22CD-90D9-4F02-9CDE-CAD38846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9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423E-A257-4952-870F-43CA8D32294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22CD-90D9-4F02-9CDE-CAD38846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423E-A257-4952-870F-43CA8D32294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22CD-90D9-4F02-9CDE-CAD38846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423E-A257-4952-870F-43CA8D322948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22CD-90D9-4F02-9CDE-CAD38846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Algirithms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1368"/>
            <a:ext cx="8229600" cy="334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3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8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91" y="1600200"/>
            <a:ext cx="633001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7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15319"/>
            <a:ext cx="61912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9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153444"/>
            <a:ext cx="60769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8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conda install -c auto </a:t>
            </a:r>
            <a:r>
              <a:rPr lang="pt-BR" dirty="0" smtClean="0"/>
              <a:t>django-project</a:t>
            </a:r>
          </a:p>
          <a:p>
            <a:endParaRPr lang="pt-BR" dirty="0"/>
          </a:p>
          <a:p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smtClean="0"/>
              <a:t>anaconda </a:t>
            </a:r>
            <a:r>
              <a:rPr lang="en-US" dirty="0" err="1" smtClean="0"/>
              <a:t>django</a:t>
            </a:r>
            <a:r>
              <a:rPr lang="en-US" dirty="0" smtClean="0"/>
              <a:t> </a:t>
            </a:r>
          </a:p>
          <a:p>
            <a:r>
              <a:rPr lang="en-US" dirty="0" smtClean="0"/>
              <a:t>Run As - Admin</a:t>
            </a:r>
          </a:p>
          <a:p>
            <a:endParaRPr lang="en-US" dirty="0"/>
          </a:p>
          <a:p>
            <a:r>
              <a:rPr lang="en-US" dirty="0" err="1" smtClean="0"/>
              <a:t>conda</a:t>
            </a:r>
            <a:r>
              <a:rPr lang="en-US" dirty="0" smtClean="0"/>
              <a:t>-forge </a:t>
            </a:r>
          </a:p>
          <a:p>
            <a:r>
              <a:rPr lang="en-US" dirty="0" err="1"/>
              <a:t>conda</a:t>
            </a:r>
            <a:r>
              <a:rPr lang="en-US" dirty="0"/>
              <a:t> install -c some-channel </a:t>
            </a:r>
            <a:r>
              <a:rPr lang="en-US" dirty="0" err="1" smtClean="0"/>
              <a:t>packagename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C:\ProgramData\Anaconda3\Scripts\conda.exe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29" y="1600200"/>
            <a:ext cx="35625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30</Words>
  <Application>Microsoft Office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django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radha</dc:creator>
  <cp:lastModifiedBy>radha</cp:lastModifiedBy>
  <cp:revision>12</cp:revision>
  <dcterms:created xsi:type="dcterms:W3CDTF">2018-07-18T07:50:05Z</dcterms:created>
  <dcterms:modified xsi:type="dcterms:W3CDTF">2018-07-22T14:49:43Z</dcterms:modified>
</cp:coreProperties>
</file>