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6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7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6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E944-074C-44FE-969A-B7101BD300B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493C-51F2-4FCC-AA4E-766560C0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us/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9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105944"/>
            <a:ext cx="19621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7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– workbook 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86940"/>
            <a:ext cx="8690344" cy="436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86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701006"/>
            <a:ext cx="20383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24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Cereals  Excel/csv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DATA:</a:t>
            </a:r>
          </a:p>
          <a:p>
            <a:r>
              <a:rPr lang="en-US" b="1" dirty="0" smtClean="0"/>
              <a:t>Dimension  ( categories)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Measures ( quantity )</a:t>
            </a:r>
          </a:p>
          <a:p>
            <a:endParaRPr lang="en-US" dirty="0" smtClean="0"/>
          </a:p>
          <a:p>
            <a:r>
              <a:rPr lang="en-US" dirty="0" smtClean="0"/>
              <a:t>Connection: Live, extract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42482"/>
            <a:ext cx="69056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26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3" y="1600200"/>
            <a:ext cx="70826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14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1476"/>
            <a:ext cx="8229600" cy="442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19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0183"/>
            <a:ext cx="8229600" cy="240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00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3" y="1600200"/>
            <a:ext cx="817055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30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029619"/>
            <a:ext cx="45148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903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0" y="1600200"/>
            <a:ext cx="78527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16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Basics</a:t>
            </a:r>
          </a:p>
          <a:p>
            <a:r>
              <a:rPr lang="en-US" dirty="0" smtClean="0"/>
              <a:t>Drag and drop Features</a:t>
            </a:r>
          </a:p>
          <a:p>
            <a:r>
              <a:rPr lang="en-US" dirty="0" smtClean="0"/>
              <a:t>Connecting to Various Databases</a:t>
            </a:r>
          </a:p>
          <a:p>
            <a:r>
              <a:rPr lang="en-US" dirty="0" smtClean="0"/>
              <a:t>Both SQL and NOSQL</a:t>
            </a:r>
          </a:p>
          <a:p>
            <a:r>
              <a:rPr lang="en-US" dirty="0" smtClean="0"/>
              <a:t>Commercial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8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2" y="2820194"/>
            <a:ext cx="15144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33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: </a:t>
            </a:r>
            <a:r>
              <a:rPr lang="en-US" dirty="0" err="1" smtClean="0"/>
              <a:t>twb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567906"/>
            <a:ext cx="7048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92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Label </a:t>
            </a:r>
          </a:p>
          <a:p>
            <a:r>
              <a:rPr lang="en-US" dirty="0" smtClean="0"/>
              <a:t>Detail</a:t>
            </a:r>
          </a:p>
          <a:p>
            <a:r>
              <a:rPr lang="en-US" dirty="0" smtClean="0"/>
              <a:t>Tooltip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2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61" y="1600200"/>
            <a:ext cx="60076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04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3482181"/>
            <a:ext cx="7153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8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Finance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193"/>
            <a:ext cx="8229600" cy="406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46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5" y="1600200"/>
            <a:ext cx="79597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25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Filter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01044"/>
            <a:ext cx="28956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53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1" y="1600200"/>
            <a:ext cx="736239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30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, </a:t>
            </a:r>
          </a:p>
          <a:p>
            <a:r>
              <a:rPr lang="en-US" dirty="0" smtClean="0"/>
              <a:t>2018.2</a:t>
            </a:r>
          </a:p>
          <a:p>
            <a:r>
              <a:rPr lang="en-US" dirty="0" smtClean="0"/>
              <a:t> Version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58102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428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2966"/>
            <a:ext cx="8229600" cy="434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828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5558"/>
            <a:ext cx="8229600" cy="425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669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0693"/>
            <a:ext cx="8229600" cy="352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968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</a:p>
          <a:p>
            <a:r>
              <a:rPr lang="en-US" dirty="0" smtClean="0"/>
              <a:t>Describe Sheet</a:t>
            </a:r>
          </a:p>
          <a:p>
            <a:endParaRPr lang="en-US" dirty="0"/>
          </a:p>
          <a:p>
            <a:r>
              <a:rPr lang="en-US" dirty="0" smtClean="0"/>
              <a:t>Cross Tab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Actions - Advance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0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5956"/>
            <a:ext cx="8229600" cy="343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361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Tableau Public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https://public.tableau.com/en-us/s/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Extract issue : Data -&gt; Extract </a:t>
            </a:r>
          </a:p>
          <a:p>
            <a:endParaRPr lang="en-US" dirty="0"/>
          </a:p>
          <a:p>
            <a:r>
              <a:rPr lang="en-US" dirty="0" smtClean="0"/>
              <a:t>Then after login, u can publish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06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Join</a:t>
            </a:r>
          </a:p>
          <a:p>
            <a:r>
              <a:rPr lang="en-US" b="1" dirty="0" smtClean="0"/>
              <a:t>Union</a:t>
            </a:r>
          </a:p>
          <a:p>
            <a:r>
              <a:rPr lang="en-US" b="1" dirty="0"/>
              <a:t>Data </a:t>
            </a:r>
            <a:r>
              <a:rPr lang="en-US" b="1" dirty="0" smtClean="0"/>
              <a:t>blending ( 2 databases)</a:t>
            </a:r>
          </a:p>
          <a:p>
            <a:r>
              <a:rPr lang="en-US" b="1" dirty="0"/>
              <a:t>Cross-database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2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9223"/>
            <a:ext cx="8229600" cy="272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627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0737"/>
            <a:ext cx="8229600" cy="336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616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1901"/>
            <a:ext cx="8229600" cy="37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94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78" y="1600200"/>
            <a:ext cx="516044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403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107" y="1600200"/>
            <a:ext cx="46317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907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329656"/>
            <a:ext cx="25717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05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7039"/>
            <a:ext cx="8229600" cy="359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019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7039"/>
            <a:ext cx="8229600" cy="349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028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82" y="1600200"/>
            <a:ext cx="16624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714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-&gt; Dimensions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82" y="1600200"/>
            <a:ext cx="16624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139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30" y="1600200"/>
            <a:ext cx="57927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731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19" y="1600200"/>
            <a:ext cx="50771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260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586831"/>
            <a:ext cx="3771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477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</a:t>
            </a:r>
          </a:p>
          <a:p>
            <a:r>
              <a:rPr lang="en-US" dirty="0" smtClean="0"/>
              <a:t>After 2 files</a:t>
            </a:r>
          </a:p>
          <a:p>
            <a:r>
              <a:rPr lang="en-US" dirty="0" smtClean="0"/>
              <a:t>Append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3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Version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74" y="1600200"/>
            <a:ext cx="33998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472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01" y="1600200"/>
            <a:ext cx="42621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78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4747"/>
            <a:ext cx="8229600" cy="417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74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calculated field: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if Sum([Revenue) &gt;0.25 THEN "Green"</a:t>
            </a:r>
          </a:p>
          <a:p>
            <a:pPr fontAlgn="base"/>
            <a:r>
              <a:rPr lang="en-US" dirty="0" err="1"/>
              <a:t>ELSEif</a:t>
            </a:r>
            <a:r>
              <a:rPr lang="en-US" dirty="0"/>
              <a:t> Sum([Revenue])&lt;=0.25 then "Red"</a:t>
            </a:r>
          </a:p>
          <a:p>
            <a:pPr fontAlgn="base"/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76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923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Calc</a:t>
            </a:r>
            <a:r>
              <a:rPr lang="en-US" dirty="0" smtClean="0"/>
              <a:t> Field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6704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971675"/>
            <a:ext cx="49530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485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896269"/>
            <a:ext cx="48863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61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1476"/>
            <a:ext cx="8229600" cy="442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48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2358231"/>
            <a:ext cx="20288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5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2839244"/>
            <a:ext cx="21621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00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142</Words>
  <Application>Microsoft Office PowerPoint</Application>
  <PresentationFormat>On-screen Show (4:3)</PresentationFormat>
  <Paragraphs>61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Tableau</vt:lpstr>
      <vt:lpstr>PowerPoint Presentation</vt:lpstr>
      <vt:lpstr>PowerPoint Presentation</vt:lpstr>
      <vt:lpstr>PowerPoint Presentation</vt:lpstr>
      <vt:lpstr>Trial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marks</vt:lpstr>
      <vt:lpstr>Save : twb</vt:lpstr>
      <vt:lpstr>PowerPoint Presentation</vt:lpstr>
      <vt:lpstr>PowerPoint Presentation</vt:lpstr>
      <vt:lpstr>export</vt:lpstr>
      <vt:lpstr>PowerPoint Presentation</vt:lpstr>
      <vt:lpstr>Map</vt:lpstr>
      <vt:lpstr>PowerPoint Presentation</vt:lpstr>
      <vt:lpstr>Show Filter</vt:lpstr>
      <vt:lpstr>PowerPoint Presentation</vt:lpstr>
      <vt:lpstr>PowerPoint Presentation</vt:lpstr>
      <vt:lpstr>PowerPoint Presentation</vt:lpstr>
      <vt:lpstr>PowerPoint Presentation</vt:lpstr>
      <vt:lpstr>worksheet</vt:lpstr>
      <vt:lpstr>Story</vt:lpstr>
      <vt:lpstr>Tableau Public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Measures -&gt; Dimensions</vt:lpstr>
      <vt:lpstr>PowerPoint Presentation</vt:lpstr>
      <vt:lpstr>PowerPoint Presentation</vt:lpstr>
      <vt:lpstr>Append</vt:lpstr>
      <vt:lpstr>PowerPoint Presentation</vt:lpstr>
      <vt:lpstr>PowerPoint Presentation</vt:lpstr>
      <vt:lpstr>PowerPoint Presentation</vt:lpstr>
      <vt:lpstr>create a calculated field:</vt:lpstr>
      <vt:lpstr>PowerPoint Presentation</vt:lpstr>
      <vt:lpstr>Create Calc Field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radha</dc:creator>
  <cp:lastModifiedBy>radha</cp:lastModifiedBy>
  <cp:revision>67</cp:revision>
  <dcterms:created xsi:type="dcterms:W3CDTF">2018-08-25T05:22:16Z</dcterms:created>
  <dcterms:modified xsi:type="dcterms:W3CDTF">2018-08-25T14:43:20Z</dcterms:modified>
</cp:coreProperties>
</file>