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A327E3-CB78-41BB-83C2-678972CDB81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176048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327E3-CB78-41BB-83C2-678972CDB81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419037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327E3-CB78-41BB-83C2-678972CDB81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291042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327E3-CB78-41BB-83C2-678972CDB81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2571639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327E3-CB78-41BB-83C2-678972CDB812}"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18064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A327E3-CB78-41BB-83C2-678972CDB812}"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385397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A327E3-CB78-41BB-83C2-678972CDB812}" type="datetimeFigureOut">
              <a:rPr lang="en-US" smtClean="0"/>
              <a:t>12/29/2018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280791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A327E3-CB78-41BB-83C2-678972CDB812}" type="datetimeFigureOut">
              <a:rPr lang="en-US" smtClean="0"/>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119387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327E3-CB78-41BB-83C2-678972CDB812}" type="datetimeFigureOut">
              <a:rPr lang="en-US" smtClean="0"/>
              <a:t>12/29/2018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213408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327E3-CB78-41BB-83C2-678972CDB812}"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123542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327E3-CB78-41BB-83C2-678972CDB812}" type="datetimeFigureOut">
              <a:rPr lang="en-US" smtClean="0"/>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97A69-2613-4EFD-A812-E7C54F5AE2AE}" type="slidenum">
              <a:rPr lang="en-US" smtClean="0"/>
              <a:t>‹#›</a:t>
            </a:fld>
            <a:endParaRPr lang="en-US"/>
          </a:p>
        </p:txBody>
      </p:sp>
    </p:spTree>
    <p:extLst>
      <p:ext uri="{BB962C8B-B14F-4D97-AF65-F5344CB8AC3E}">
        <p14:creationId xmlns:p14="http://schemas.microsoft.com/office/powerpoint/2010/main" val="115657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327E3-CB78-41BB-83C2-678972CDB812}" type="datetimeFigureOut">
              <a:rPr lang="en-US" smtClean="0"/>
              <a:t>12/29/2018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97A69-2613-4EFD-A812-E7C54F5AE2AE}" type="slidenum">
              <a:rPr lang="en-US" smtClean="0"/>
              <a:t>‹#›</a:t>
            </a:fld>
            <a:endParaRPr lang="en-US"/>
          </a:p>
        </p:txBody>
      </p:sp>
    </p:spTree>
    <p:extLst>
      <p:ext uri="{BB962C8B-B14F-4D97-AF65-F5344CB8AC3E}">
        <p14:creationId xmlns:p14="http://schemas.microsoft.com/office/powerpoint/2010/main" val="49055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Tensorflow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810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05781"/>
            <a:ext cx="7315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12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9730"/>
            <a:ext cx="8229600" cy="4066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33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250" y="1720056"/>
            <a:ext cx="66675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701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3525" y="2153444"/>
            <a:ext cx="6076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183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05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smtClean="0">
                <a:effectLst/>
              </a:rPr>
              <a:t>tf</a:t>
            </a:r>
            <a:r>
              <a:rPr lang="en-US" dirty="0" err="1" smtClean="0"/>
              <a:t>.</a:t>
            </a:r>
            <a:r>
              <a:rPr lang="en-US" dirty="0" err="1" smtClean="0">
                <a:effectLst/>
              </a:rPr>
              <a:t>placeholder</a:t>
            </a:r>
            <a:r>
              <a:rPr lang="en-US" dirty="0" smtClean="0">
                <a:effectLst/>
              </a:rPr>
              <a:t> </a:t>
            </a:r>
            <a:r>
              <a:rPr lang="en-US" dirty="0"/>
              <a:t>Inserts a placeholder for a tensor that will be always fed</a:t>
            </a:r>
            <a:endParaRPr lang="en-US" dirty="0" smtClean="0">
              <a:effectLst/>
            </a:endParaRPr>
          </a:p>
          <a:p>
            <a:r>
              <a:rPr lang="en-US" dirty="0" err="1" smtClean="0">
                <a:effectLst/>
              </a:rPr>
              <a:t>tf</a:t>
            </a:r>
            <a:r>
              <a:rPr lang="en-US" dirty="0" err="1" smtClean="0"/>
              <a:t>.</a:t>
            </a:r>
            <a:r>
              <a:rPr lang="en-US" dirty="0" err="1" smtClean="0">
                <a:effectLst/>
              </a:rPr>
              <a:t>argmax</a:t>
            </a:r>
            <a:r>
              <a:rPr lang="en-US" dirty="0" smtClean="0">
                <a:effectLst/>
              </a:rPr>
              <a:t>  (</a:t>
            </a:r>
            <a:r>
              <a:rPr lang="en-US" dirty="0"/>
              <a:t>Returns the index with the largest value across axes of a </a:t>
            </a:r>
            <a:r>
              <a:rPr lang="en-US" dirty="0" smtClean="0"/>
              <a:t>tensor)</a:t>
            </a:r>
            <a:endParaRPr lang="en-US" dirty="0" smtClean="0">
              <a:effectLst/>
            </a:endParaRPr>
          </a:p>
          <a:p>
            <a:r>
              <a:rPr lang="en-US" dirty="0" smtClean="0">
                <a:effectLst/>
              </a:rPr>
              <a:t>tf</a:t>
            </a:r>
            <a:r>
              <a:rPr lang="en-US" dirty="0" smtClean="0"/>
              <a:t>.</a:t>
            </a:r>
            <a:r>
              <a:rPr lang="en-US" dirty="0" smtClean="0">
                <a:effectLst/>
              </a:rPr>
              <a:t>nn</a:t>
            </a:r>
            <a:r>
              <a:rPr lang="en-US" dirty="0" smtClean="0"/>
              <a:t>.</a:t>
            </a:r>
            <a:r>
              <a:rPr lang="en-US" dirty="0" smtClean="0">
                <a:effectLst/>
              </a:rPr>
              <a:t>conv2d (</a:t>
            </a:r>
            <a:r>
              <a:rPr lang="en-US" i="1" dirty="0"/>
              <a:t>convolutional </a:t>
            </a:r>
            <a:r>
              <a:rPr lang="en-US" i="1" dirty="0" smtClean="0"/>
              <a:t>layer)</a:t>
            </a:r>
          </a:p>
          <a:p>
            <a:r>
              <a:rPr lang="en-US" dirty="0" err="1" smtClean="0">
                <a:effectLst/>
              </a:rPr>
              <a:t>tf</a:t>
            </a:r>
            <a:r>
              <a:rPr lang="en-US" dirty="0" err="1" smtClean="0"/>
              <a:t>.</a:t>
            </a:r>
            <a:r>
              <a:rPr lang="en-US" dirty="0" err="1" smtClean="0">
                <a:effectLst/>
              </a:rPr>
              <a:t>nn</a:t>
            </a:r>
            <a:r>
              <a:rPr lang="en-US" dirty="0" err="1" smtClean="0"/>
              <a:t>.</a:t>
            </a:r>
            <a:r>
              <a:rPr lang="en-US" dirty="0" err="1" smtClean="0">
                <a:effectLst/>
              </a:rPr>
              <a:t>max_pool</a:t>
            </a:r>
            <a:endParaRPr lang="en-US" dirty="0" smtClean="0">
              <a:effectLst/>
            </a:endParaRPr>
          </a:p>
          <a:p>
            <a:r>
              <a:rPr lang="en-US" dirty="0" err="1" smtClean="0">
                <a:effectLst/>
              </a:rPr>
              <a:t>tf</a:t>
            </a:r>
            <a:r>
              <a:rPr lang="en-US" dirty="0" err="1" smtClean="0"/>
              <a:t>.</a:t>
            </a:r>
            <a:r>
              <a:rPr lang="en-US" dirty="0" err="1" smtClean="0">
                <a:effectLst/>
              </a:rPr>
              <a:t>nn</a:t>
            </a:r>
            <a:r>
              <a:rPr lang="en-US" dirty="0" err="1" smtClean="0"/>
              <a:t>.</a:t>
            </a:r>
            <a:r>
              <a:rPr lang="en-US" dirty="0" err="1" smtClean="0">
                <a:effectLst/>
              </a:rPr>
              <a:t>relu</a:t>
            </a:r>
            <a:r>
              <a:rPr lang="en-US" dirty="0"/>
              <a:t> </a:t>
            </a:r>
            <a:r>
              <a:rPr lang="en-US" dirty="0" smtClean="0"/>
              <a:t> - </a:t>
            </a:r>
            <a:r>
              <a:rPr lang="en-US" i="1" dirty="0" err="1"/>
              <a:t>Relu</a:t>
            </a:r>
            <a:r>
              <a:rPr lang="en-US" i="1" dirty="0"/>
              <a:t> which is the activation </a:t>
            </a:r>
            <a:r>
              <a:rPr lang="en-US" i="1" dirty="0" smtClean="0"/>
              <a:t>function , </a:t>
            </a:r>
            <a:r>
              <a:rPr lang="en-US" dirty="0"/>
              <a:t>Computes rectified linear</a:t>
            </a:r>
            <a:endParaRPr lang="en-US" i="1" dirty="0" smtClean="0"/>
          </a:p>
          <a:p>
            <a:r>
              <a:rPr lang="en-US" dirty="0" err="1" smtClean="0">
                <a:effectLst/>
              </a:rPr>
              <a:t>create_weights</a:t>
            </a:r>
            <a:endParaRPr lang="en-US" dirty="0" smtClean="0">
              <a:effectLst/>
            </a:endParaRPr>
          </a:p>
          <a:p>
            <a:r>
              <a:rPr lang="en-US" dirty="0" err="1" smtClean="0">
                <a:effectLst/>
              </a:rPr>
              <a:t>create_biases</a:t>
            </a:r>
            <a:r>
              <a:rPr lang="en-US" dirty="0" smtClean="0">
                <a:effectLst/>
              </a:rPr>
              <a:t> </a:t>
            </a:r>
          </a:p>
          <a:p>
            <a:r>
              <a:rPr lang="en-US" dirty="0" err="1" smtClean="0">
                <a:effectLst/>
              </a:rPr>
              <a:t>tf</a:t>
            </a:r>
            <a:r>
              <a:rPr lang="en-US" dirty="0" err="1" smtClean="0"/>
              <a:t>.</a:t>
            </a:r>
            <a:r>
              <a:rPr lang="en-US" dirty="0" err="1" smtClean="0">
                <a:effectLst/>
              </a:rPr>
              <a:t>nn</a:t>
            </a:r>
            <a:r>
              <a:rPr lang="en-US" dirty="0" err="1" smtClean="0"/>
              <a:t>.</a:t>
            </a:r>
            <a:r>
              <a:rPr lang="en-US" dirty="0" err="1" smtClean="0">
                <a:effectLst/>
              </a:rPr>
              <a:t>softmax</a:t>
            </a:r>
            <a:r>
              <a:rPr lang="en-US" dirty="0" smtClean="0">
                <a:effectLst/>
              </a:rPr>
              <a:t> (</a:t>
            </a:r>
            <a:r>
              <a:rPr lang="en-US" dirty="0"/>
              <a:t>Computes </a:t>
            </a:r>
            <a:r>
              <a:rPr lang="en-US" dirty="0" err="1"/>
              <a:t>softmax</a:t>
            </a:r>
            <a:r>
              <a:rPr lang="en-US" dirty="0"/>
              <a:t> activations</a:t>
            </a:r>
            <a:r>
              <a:rPr lang="en-US" dirty="0" smtClean="0"/>
              <a:t>.)</a:t>
            </a:r>
            <a:endParaRPr lang="en-US" dirty="0"/>
          </a:p>
        </p:txBody>
      </p:sp>
    </p:spTree>
    <p:extLst>
      <p:ext uri="{BB962C8B-B14F-4D97-AF65-F5344CB8AC3E}">
        <p14:creationId xmlns:p14="http://schemas.microsoft.com/office/powerpoint/2010/main" val="396327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err="1" smtClean="0">
                <a:effectLst/>
              </a:rPr>
              <a:t>tf</a:t>
            </a:r>
            <a:r>
              <a:rPr lang="en-US" dirty="0" err="1" smtClean="0"/>
              <a:t>.</a:t>
            </a:r>
            <a:r>
              <a:rPr lang="en-US" dirty="0" err="1" smtClean="0">
                <a:effectLst/>
              </a:rPr>
              <a:t>nn</a:t>
            </a:r>
            <a:r>
              <a:rPr lang="en-US" dirty="0" err="1" smtClean="0"/>
              <a:t>.</a:t>
            </a:r>
            <a:r>
              <a:rPr lang="en-US" dirty="0" err="1" smtClean="0">
                <a:effectLst/>
              </a:rPr>
              <a:t>softmax_cross_entropy_with_logits</a:t>
            </a:r>
            <a:r>
              <a:rPr lang="en-US" dirty="0" smtClean="0">
                <a:effectLst/>
              </a:rPr>
              <a:t> - </a:t>
            </a:r>
            <a:r>
              <a:rPr lang="en-US" dirty="0"/>
              <a:t>Computes </a:t>
            </a:r>
            <a:r>
              <a:rPr lang="en-US" dirty="0" err="1"/>
              <a:t>softmax</a:t>
            </a:r>
            <a:r>
              <a:rPr lang="en-US" dirty="0"/>
              <a:t> cross entropy between </a:t>
            </a:r>
            <a:r>
              <a:rPr lang="en-US" dirty="0" smtClean="0"/>
              <a:t>logits</a:t>
            </a:r>
            <a:r>
              <a:rPr lang="en-US" dirty="0"/>
              <a:t> and </a:t>
            </a:r>
            <a:r>
              <a:rPr lang="en-US" dirty="0" smtClean="0"/>
              <a:t>labels </a:t>
            </a:r>
          </a:p>
          <a:p>
            <a:endParaRPr lang="en-US" dirty="0">
              <a:effectLst/>
            </a:endParaRPr>
          </a:p>
          <a:p>
            <a:r>
              <a:rPr lang="en-US" dirty="0"/>
              <a:t>Measures the probability error in discrete classification tasks in which the classes are mutually exclusive (each entry is in exactly one class). For example, each CIFAR-10 image is labeled with one and only one label: an image can be a dog or a truck, but not both</a:t>
            </a:r>
            <a:r>
              <a:rPr lang="en-US" dirty="0" smtClean="0"/>
              <a:t>.</a:t>
            </a:r>
            <a:endParaRPr lang="en-US" dirty="0" smtClean="0">
              <a:effectLst/>
            </a:endParaRPr>
          </a:p>
        </p:txBody>
      </p:sp>
    </p:spTree>
    <p:extLst>
      <p:ext uri="{BB962C8B-B14F-4D97-AF65-F5344CB8AC3E}">
        <p14:creationId xmlns:p14="http://schemas.microsoft.com/office/powerpoint/2010/main" val="24947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effectLst/>
              </a:rPr>
              <a:t>tf</a:t>
            </a:r>
            <a:r>
              <a:rPr lang="en-US" dirty="0" err="1" smtClean="0"/>
              <a:t>.</a:t>
            </a:r>
            <a:r>
              <a:rPr lang="en-US" dirty="0" err="1" smtClean="0">
                <a:effectLst/>
              </a:rPr>
              <a:t>train</a:t>
            </a:r>
            <a:r>
              <a:rPr lang="en-US" dirty="0" err="1" smtClean="0"/>
              <a:t>.</a:t>
            </a:r>
            <a:r>
              <a:rPr lang="en-US" dirty="0" err="1" smtClean="0">
                <a:effectLst/>
              </a:rPr>
              <a:t>AdamOptimizer</a:t>
            </a:r>
            <a:endParaRPr lang="en-US" dirty="0" smtClean="0"/>
          </a:p>
          <a:p>
            <a:r>
              <a:rPr lang="en-US" dirty="0"/>
              <a:t>Optimizer that implements the Adam algorithm</a:t>
            </a:r>
          </a:p>
        </p:txBody>
      </p:sp>
    </p:spTree>
    <p:extLst>
      <p:ext uri="{BB962C8B-B14F-4D97-AF65-F5344CB8AC3E}">
        <p14:creationId xmlns:p14="http://schemas.microsoft.com/office/powerpoint/2010/main" val="214741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5177" y="1600200"/>
            <a:ext cx="493364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8048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What is </a:t>
            </a:r>
            <a:r>
              <a:rPr lang="en-US" b="1" dirty="0" err="1"/>
              <a:t>TensorBoard</a:t>
            </a:r>
            <a:endParaRPr lang="en-US" b="1" dirty="0"/>
          </a:p>
          <a:p>
            <a:r>
              <a:rPr lang="en-US" dirty="0" err="1"/>
              <a:t>Tensorboard</a:t>
            </a:r>
            <a:r>
              <a:rPr lang="en-US" dirty="0"/>
              <a:t> is the interface used to visualize the graph and other tools to understand, debug, and optimize the model.</a:t>
            </a:r>
          </a:p>
          <a:p>
            <a:endParaRPr lang="en-US" dirty="0"/>
          </a:p>
        </p:txBody>
      </p:sp>
    </p:spTree>
    <p:extLst>
      <p:ext uri="{BB962C8B-B14F-4D97-AF65-F5344CB8AC3E}">
        <p14:creationId xmlns:p14="http://schemas.microsoft.com/office/powerpoint/2010/main" val="212805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TensorFlow</a:t>
            </a:r>
            <a:r>
              <a:rPr lang="en-US" dirty="0"/>
              <a:t> is one of the most popular libraries in Deep </a:t>
            </a:r>
            <a:r>
              <a:rPr lang="en-US" dirty="0" smtClean="0"/>
              <a:t>Learning.</a:t>
            </a:r>
          </a:p>
          <a:p>
            <a:endParaRPr lang="en-US" dirty="0"/>
          </a:p>
        </p:txBody>
      </p:sp>
    </p:spTree>
    <p:extLst>
      <p:ext uri="{BB962C8B-B14F-4D97-AF65-F5344CB8AC3E}">
        <p14:creationId xmlns:p14="http://schemas.microsoft.com/office/powerpoint/2010/main" val="300647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09722"/>
            <a:ext cx="8229600" cy="4306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039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53720"/>
            <a:ext cx="8229600" cy="2618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649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neural network decides how to connect the different "neurons" and how many layers before the model can predict an outcome. Once you have defined the architecture, you not only need to train the model but also a metrics to compute the accuracy of the prediction. This metric is referred to as a </a:t>
            </a:r>
            <a:r>
              <a:rPr lang="en-US" b="1" dirty="0">
                <a:solidFill>
                  <a:srgbClr val="FF0000"/>
                </a:solidFill>
              </a:rPr>
              <a:t>loss function</a:t>
            </a:r>
            <a:r>
              <a:rPr lang="en-US" b="1" dirty="0"/>
              <a:t>. </a:t>
            </a:r>
            <a:r>
              <a:rPr lang="en-US" dirty="0"/>
              <a:t>The objective is to minimize the loss function. </a:t>
            </a:r>
          </a:p>
        </p:txBody>
      </p:sp>
    </p:spTree>
    <p:extLst>
      <p:ext uri="{BB962C8B-B14F-4D97-AF65-F5344CB8AC3E}">
        <p14:creationId xmlns:p14="http://schemas.microsoft.com/office/powerpoint/2010/main" val="2876611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In different words, it means the model is making fewer errors. All machine learning algorithms will repeat many times the computations until the loss reach a flatter line. To minimize this loss function, you need to define a </a:t>
            </a:r>
            <a:r>
              <a:rPr lang="en-US" b="1" dirty="0">
                <a:solidFill>
                  <a:srgbClr val="FF0000"/>
                </a:solidFill>
              </a:rPr>
              <a:t>learning rate</a:t>
            </a:r>
            <a:r>
              <a:rPr lang="en-US" b="1" dirty="0"/>
              <a:t>. </a:t>
            </a:r>
            <a:endParaRPr lang="en-US" dirty="0"/>
          </a:p>
        </p:txBody>
      </p:sp>
    </p:spTree>
    <p:extLst>
      <p:ext uri="{BB962C8B-B14F-4D97-AF65-F5344CB8AC3E}">
        <p14:creationId xmlns:p14="http://schemas.microsoft.com/office/powerpoint/2010/main" val="3984680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a:t>
            </a:r>
            <a:r>
              <a:rPr lang="en-US" b="1" dirty="0"/>
              <a:t> </a:t>
            </a:r>
            <a:r>
              <a:rPr lang="en-US" dirty="0"/>
              <a:t>the speed you want the model to learn. </a:t>
            </a:r>
            <a:r>
              <a:rPr lang="en-US" dirty="0">
                <a:solidFill>
                  <a:srgbClr val="FF0000"/>
                </a:solidFill>
              </a:rPr>
              <a:t>If you set a learning rate too high, the model does not have </a:t>
            </a:r>
            <a:r>
              <a:rPr lang="en-US" dirty="0" smtClean="0">
                <a:solidFill>
                  <a:srgbClr val="FF0000"/>
                </a:solidFill>
              </a:rPr>
              <a:t>time </a:t>
            </a:r>
            <a:r>
              <a:rPr lang="en-US" dirty="0">
                <a:solidFill>
                  <a:srgbClr val="FF0000"/>
                </a:solidFill>
              </a:rPr>
              <a:t>to learn anything. </a:t>
            </a:r>
            <a:r>
              <a:rPr lang="en-US" dirty="0" smtClean="0">
                <a:solidFill>
                  <a:srgbClr val="FF0000"/>
                </a:solidFill>
              </a:rPr>
              <a:t> </a:t>
            </a:r>
          </a:p>
          <a:p>
            <a:endParaRPr lang="en-US" dirty="0">
              <a:solidFill>
                <a:srgbClr val="FF0000"/>
              </a:solidFill>
            </a:endParaRPr>
          </a:p>
        </p:txBody>
      </p:sp>
    </p:spTree>
    <p:extLst>
      <p:ext uri="{BB962C8B-B14F-4D97-AF65-F5344CB8AC3E}">
        <p14:creationId xmlns:p14="http://schemas.microsoft.com/office/powerpoint/2010/main" val="1048954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55371"/>
            <a:ext cx="8229600" cy="3815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24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anaconda prompt</a:t>
            </a:r>
            <a:endParaRPr lang="en-US" dirty="0"/>
          </a:p>
        </p:txBody>
      </p:sp>
      <p:sp>
        <p:nvSpPr>
          <p:cNvPr id="3" name="Content Placeholder 2"/>
          <p:cNvSpPr>
            <a:spLocks noGrp="1"/>
          </p:cNvSpPr>
          <p:nvPr>
            <p:ph idx="1"/>
          </p:nvPr>
        </p:nvSpPr>
        <p:spPr/>
        <p:txBody>
          <a:bodyPr/>
          <a:lstStyle/>
          <a:p>
            <a:r>
              <a:rPr lang="en-US" dirty="0" err="1" smtClean="0"/>
              <a:t>tensorboard</a:t>
            </a:r>
            <a:r>
              <a:rPr lang="en-US" dirty="0" smtClean="0"/>
              <a:t> --</a:t>
            </a:r>
            <a:r>
              <a:rPr lang="en-US" dirty="0" err="1" smtClean="0"/>
              <a:t>logdir</a:t>
            </a:r>
            <a:r>
              <a:rPr lang="en-US" dirty="0" smtClean="0"/>
              <a:t>=.\train\</a:t>
            </a:r>
            <a:r>
              <a:rPr lang="en-US" dirty="0" err="1" smtClean="0"/>
              <a:t>linreg</a:t>
            </a:r>
            <a:r>
              <a:rPr lang="en-US" dirty="0" smtClean="0"/>
              <a:t> </a:t>
            </a:r>
          </a:p>
          <a:p>
            <a:endParaRPr lang="en-US" dirty="0"/>
          </a:p>
          <a:p>
            <a:r>
              <a:rPr lang="en-US" dirty="0"/>
              <a:t>http://localhost:6006</a:t>
            </a:r>
          </a:p>
        </p:txBody>
      </p:sp>
    </p:spTree>
    <p:extLst>
      <p:ext uri="{BB962C8B-B14F-4D97-AF65-F5344CB8AC3E}">
        <p14:creationId xmlns:p14="http://schemas.microsoft.com/office/powerpoint/2010/main" val="3368968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1662" y="2539206"/>
            <a:ext cx="540067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566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path</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787" y="2329656"/>
            <a:ext cx="644842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992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66865"/>
            <a:ext cx="8229600" cy="4192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88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10201"/>
            <a:ext cx="8229600" cy="2705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253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8011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759" y="1600200"/>
            <a:ext cx="547248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45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Deep Learning wants us to think that Tensors as Multidimensional Arrays</a:t>
            </a:r>
            <a:r>
              <a:rPr lang="en-US" dirty="0" smtClean="0"/>
              <a:t>.  </a:t>
            </a:r>
          </a:p>
          <a:p>
            <a:r>
              <a:rPr lang="en-US" dirty="0"/>
              <a:t>A computational graph is a series of </a:t>
            </a:r>
            <a:r>
              <a:rPr lang="en-US" dirty="0" err="1"/>
              <a:t>TensorFlow</a:t>
            </a:r>
            <a:r>
              <a:rPr lang="en-US" dirty="0"/>
              <a:t> operations arranged into a graph of nodes</a:t>
            </a:r>
            <a:r>
              <a:rPr lang="en-US" dirty="0" smtClean="0"/>
              <a:t>.</a:t>
            </a:r>
          </a:p>
          <a:p>
            <a:r>
              <a:rPr lang="en-US" dirty="0"/>
              <a:t>Each node takes zero or more tensors as inputs and produces a tensor as an output.</a:t>
            </a:r>
            <a:endParaRPr lang="en-US" dirty="0" smtClean="0"/>
          </a:p>
          <a:p>
            <a:endParaRPr lang="en-US" dirty="0"/>
          </a:p>
        </p:txBody>
      </p:sp>
    </p:spTree>
    <p:extLst>
      <p:ext uri="{BB962C8B-B14F-4D97-AF65-F5344CB8AC3E}">
        <p14:creationId xmlns:p14="http://schemas.microsoft.com/office/powerpoint/2010/main" val="329779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9971" y="1600200"/>
            <a:ext cx="79840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05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python -m </a:t>
            </a:r>
            <a:r>
              <a:rPr lang="en-US" dirty="0" err="1" smtClean="0"/>
              <a:t>tensorboard.main</a:t>
            </a:r>
            <a:r>
              <a:rPr lang="en-US" dirty="0" smtClean="0"/>
              <a:t> </a:t>
            </a:r>
          </a:p>
          <a:p>
            <a:r>
              <a:rPr lang="en-US" dirty="0" smtClean="0">
                <a:effectLst/>
              </a:rPr>
              <a:t/>
            </a:r>
            <a:br>
              <a:rPr lang="en-US" dirty="0" smtClean="0">
                <a:effectLst/>
              </a:rPr>
            </a:br>
            <a:endParaRPr lang="en-US" dirty="0"/>
          </a:p>
          <a:p>
            <a:r>
              <a:rPr lang="en-US" dirty="0" err="1" smtClean="0">
                <a:effectLst/>
              </a:rPr>
              <a:t>tensorboard</a:t>
            </a:r>
            <a:r>
              <a:rPr lang="en-US" dirty="0" smtClean="0">
                <a:effectLst/>
              </a:rPr>
              <a:t> --</a:t>
            </a:r>
            <a:r>
              <a:rPr lang="en-US" dirty="0" err="1" smtClean="0">
                <a:effectLst/>
              </a:rPr>
              <a:t>logdir</a:t>
            </a:r>
            <a:r>
              <a:rPr lang="en-US" dirty="0" smtClean="0">
                <a:effectLst/>
              </a:rPr>
              <a:t>=path/to/log-directory</a:t>
            </a:r>
            <a:endParaRPr lang="en-US" dirty="0"/>
          </a:p>
        </p:txBody>
      </p:sp>
    </p:spTree>
    <p:extLst>
      <p:ext uri="{BB962C8B-B14F-4D97-AF65-F5344CB8AC3E}">
        <p14:creationId xmlns:p14="http://schemas.microsoft.com/office/powerpoint/2010/main" val="92580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01762"/>
            <a:ext cx="8229600" cy="3122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28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3853" y="1600200"/>
            <a:ext cx="7116294"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7101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185</Words>
  <Application>Microsoft Office PowerPoint</Application>
  <PresentationFormat>On-screen Show (4:3)</PresentationFormat>
  <Paragraphs>31</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Tensorflow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anaconda prompt</vt:lpstr>
      <vt:lpstr>PowerPoint Presentation</vt:lpstr>
      <vt:lpstr>Full path</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pavan</dc:creator>
  <cp:lastModifiedBy>pavan</cp:lastModifiedBy>
  <cp:revision>25</cp:revision>
  <dcterms:created xsi:type="dcterms:W3CDTF">2018-12-29T16:49:30Z</dcterms:created>
  <dcterms:modified xsi:type="dcterms:W3CDTF">2018-12-29T17:53:47Z</dcterms:modified>
</cp:coreProperties>
</file>