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9AF1-4478-40E6-90E8-2244491D2FF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1FBE-95B2-49A0-819A-1A5DB7AA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duction_(machine_learning)" TargetMode="External"/><Relationship Id="rId2" Type="http://schemas.openxmlformats.org/officeDocument/2006/relationships/hyperlink" Target="https://en.wikipedia.org/wiki/Text_categor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age_classifica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r>
              <a:rPr lang="en-US" dirty="0"/>
              <a:t> based Classification: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52575"/>
            <a:ext cx="81343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0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890713"/>
            <a:ext cx="33909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33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524000"/>
            <a:ext cx="60864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25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609850"/>
            <a:ext cx="6610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45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038225"/>
            <a:ext cx="7219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91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3913"/>
            <a:ext cx="72009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171575"/>
            <a:ext cx="70770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4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85913"/>
            <a:ext cx="67341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9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is trade off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regularization </a:t>
            </a:r>
            <a:r>
              <a:rPr lang="en-US" b="1" dirty="0" smtClean="0"/>
              <a:t> - gamma</a:t>
            </a:r>
          </a:p>
          <a:p>
            <a:r>
              <a:rPr lang="en-US" dirty="0"/>
              <a:t>These are tuning parameters in SVM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471738"/>
            <a:ext cx="7591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4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Classification as a </a:t>
            </a:r>
            <a:r>
              <a:rPr lang="en-US" dirty="0" err="1" smtClean="0"/>
              <a:t>Hyperplane</a:t>
            </a:r>
            <a:r>
              <a:rPr lang="en-US" dirty="0" smtClean="0"/>
              <a:t> locations Problem</a:t>
            </a:r>
          </a:p>
          <a:p>
            <a:r>
              <a:rPr lang="en-US" dirty="0" smtClean="0"/>
              <a:t>Motivation for Linear support Vectors</a:t>
            </a:r>
          </a:p>
          <a:p>
            <a:r>
              <a:rPr lang="en-US" dirty="0" smtClean="0"/>
              <a:t>SVM as Quadratic Optimization Problem</a:t>
            </a:r>
          </a:p>
          <a:p>
            <a:r>
              <a:rPr lang="en-US" dirty="0" smtClean="0"/>
              <a:t>Non Linear SVM</a:t>
            </a:r>
          </a:p>
          <a:p>
            <a:r>
              <a:rPr lang="en-US" dirty="0" smtClean="0"/>
              <a:t>Kernel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28825"/>
            <a:ext cx="7315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5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6313"/>
            <a:ext cx="7010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73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85875"/>
            <a:ext cx="6943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4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SVMs are helpful in </a:t>
            </a:r>
            <a:r>
              <a:rPr lang="en-US" dirty="0">
                <a:hlinkClick r:id="rId2" tooltip="Text categorization"/>
              </a:rPr>
              <a:t>text and hypertext categorization</a:t>
            </a:r>
            <a:r>
              <a:rPr lang="en-US" dirty="0"/>
              <a:t> as their application can significantly reduce the need for labeled training instances in both the standard inductive and </a:t>
            </a:r>
            <a:r>
              <a:rPr lang="en-US" dirty="0" err="1">
                <a:hlinkClick r:id="rId3" tooltip="Transduction (machine learning)"/>
              </a:rPr>
              <a:t>transductive</a:t>
            </a:r>
            <a:r>
              <a:rPr lang="en-US" dirty="0"/>
              <a:t> settings.</a:t>
            </a:r>
          </a:p>
          <a:p>
            <a:r>
              <a:rPr lang="en-US" dirty="0">
                <a:hlinkClick r:id="rId4"/>
              </a:rPr>
              <a:t>Classification of images</a:t>
            </a:r>
            <a:r>
              <a:rPr lang="en-US" dirty="0"/>
              <a:t> can also be performed using SVMs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0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76438"/>
            <a:ext cx="69342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59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8420"/>
            <a:ext cx="7696200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78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04888"/>
            <a:ext cx="68199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46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667000"/>
            <a:ext cx="6915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27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Linear support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36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99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Train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Validation</a:t>
            </a:r>
          </a:p>
          <a:p>
            <a:r>
              <a:rPr lang="en-US" smtClean="0"/>
              <a:t>Tuning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6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238250"/>
            <a:ext cx="50673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777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671763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063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28750"/>
            <a:ext cx="76390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37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91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195388"/>
            <a:ext cx="58102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791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5013"/>
            <a:ext cx="80962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331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097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957263"/>
            <a:ext cx="68675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Support Vector Machine (SVM) is a discriminative </a:t>
            </a:r>
            <a:r>
              <a:rPr lang="en-US" i="1" dirty="0" smtClean="0"/>
              <a:t>classifier</a:t>
            </a:r>
          </a:p>
          <a:p>
            <a:r>
              <a:rPr lang="en-US" i="1" dirty="0" smtClean="0"/>
              <a:t> </a:t>
            </a:r>
            <a:r>
              <a:rPr lang="en-US" i="1" dirty="0"/>
              <a:t>formally defined by a </a:t>
            </a:r>
            <a:r>
              <a:rPr lang="en-US" b="1" i="1" dirty="0"/>
              <a:t>separating </a:t>
            </a:r>
            <a:r>
              <a:rPr lang="en-US" b="1" i="1" dirty="0" err="1"/>
              <a:t>hyperplane</a:t>
            </a:r>
            <a:r>
              <a:rPr lang="en-US" i="1" dirty="0"/>
              <a:t>. In other words, given labeled training data (</a:t>
            </a:r>
            <a:r>
              <a:rPr lang="en-US" dirty="0"/>
              <a:t>supervised learning</a:t>
            </a:r>
            <a:r>
              <a:rPr lang="en-US" i="1" dirty="0" smtClean="0"/>
              <a:t>),</a:t>
            </a:r>
          </a:p>
          <a:p>
            <a:r>
              <a:rPr lang="en-US" i="1" dirty="0" smtClean="0"/>
              <a:t> </a:t>
            </a:r>
            <a:r>
              <a:rPr lang="en-US" i="1" dirty="0"/>
              <a:t>the algorithm outputs an </a:t>
            </a:r>
            <a:r>
              <a:rPr lang="en-US" i="1" dirty="0">
                <a:solidFill>
                  <a:srgbClr val="FF0000"/>
                </a:solidFill>
              </a:rPr>
              <a:t>optimal </a:t>
            </a:r>
            <a:r>
              <a:rPr lang="en-US" i="1" dirty="0" err="1">
                <a:solidFill>
                  <a:srgbClr val="FF0000"/>
                </a:solidFill>
              </a:rPr>
              <a:t>hyperplane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which </a:t>
            </a:r>
            <a:r>
              <a:rPr lang="en-US" i="1" dirty="0" smtClean="0"/>
              <a:t>categorizes.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1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47813"/>
            <a:ext cx="74104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43038"/>
            <a:ext cx="73628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7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71525"/>
            <a:ext cx="71437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40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93</Words>
  <Application>Microsoft Office PowerPoint</Application>
  <PresentationFormat>On-screen Show (4:3)</PresentationFormat>
  <Paragraphs>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 for Linear support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radha31</dc:creator>
  <cp:lastModifiedBy>radha31</cp:lastModifiedBy>
  <cp:revision>34</cp:revision>
  <dcterms:created xsi:type="dcterms:W3CDTF">2018-10-18T14:41:10Z</dcterms:created>
  <dcterms:modified xsi:type="dcterms:W3CDTF">2018-10-19T10:47:29Z</dcterms:modified>
</cp:coreProperties>
</file>