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994F-4D91-42AD-AD09-60D60E0DC24A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3595-0805-4DD0-8554-DF10F78B9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4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009650"/>
            <a:ext cx="79057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50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Residuals </a:t>
            </a:r>
            <a:r>
              <a:rPr lang="en-US" b="1" dirty="0" err="1"/>
              <a:t>vs</a:t>
            </a:r>
            <a:r>
              <a:rPr lang="en-US" b="1" dirty="0"/>
              <a:t> 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plot helps us to find influential cases (i.e., subjects) if any.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all outliers are influential in linear regression analysis (whatever outliers mean).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data have extreme values, they might not be influential to determine a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45193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cases are outside of the Cook’s distance (meaning they have high Cook’s distance scores), the cases are influential to the regression results.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regression results will be altered if we exclude those cases.</a:t>
            </a:r>
          </a:p>
        </p:txBody>
      </p:sp>
    </p:spTree>
    <p:extLst>
      <p:ext uri="{BB962C8B-B14F-4D97-AF65-F5344CB8AC3E}">
        <p14:creationId xmlns:p14="http://schemas.microsoft.com/office/powerpoint/2010/main" val="76570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28675"/>
            <a:ext cx="8001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1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Residuals </a:t>
            </a:r>
            <a:r>
              <a:rPr lang="en-US" b="1" dirty="0" err="1" smtClean="0"/>
              <a:t>vs</a:t>
            </a:r>
            <a:r>
              <a:rPr lang="en-US" b="1" dirty="0" smtClean="0"/>
              <a:t> Fitted</a:t>
            </a:r>
          </a:p>
          <a:p>
            <a:r>
              <a:rPr lang="en-US" b="1" dirty="0" smtClean="0"/>
              <a:t>Normal Q-Q</a:t>
            </a:r>
          </a:p>
          <a:p>
            <a:r>
              <a:rPr lang="en-US" b="1" dirty="0" smtClean="0"/>
              <a:t>Scale-Location </a:t>
            </a:r>
          </a:p>
          <a:p>
            <a:r>
              <a:rPr lang="en-US" b="1" dirty="0" smtClean="0"/>
              <a:t>Residuals </a:t>
            </a:r>
            <a:r>
              <a:rPr lang="en-US" b="1" dirty="0" err="1" smtClean="0"/>
              <a:t>vs</a:t>
            </a:r>
            <a:r>
              <a:rPr lang="en-US" b="1" dirty="0" smtClean="0"/>
              <a:t> Leverage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Residuals </a:t>
            </a:r>
            <a:r>
              <a:rPr lang="en-US" b="1" dirty="0" err="1"/>
              <a:t>vs</a:t>
            </a:r>
            <a:r>
              <a:rPr lang="en-US" b="1" dirty="0"/>
              <a:t> Fitted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plot shows if residuals have non-linear patterns.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could be a non-linear relationship between predictor variables and an outcome variable and the pattern could show up in this plot if the model doesn’t capture the non-linear relationship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If you find equally spread residuals around a horizontal line without distinct patterns, that is a good indication you don’t have non-linear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58076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92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conducting a residual analysis, a "</a:t>
            </a:r>
            <a:r>
              <a:rPr lang="en-US" b="1" dirty="0"/>
              <a:t>residuals versus fits plot</a:t>
            </a:r>
            <a:r>
              <a:rPr lang="en-US" dirty="0"/>
              <a:t>" is the most frequently created plot.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scatter plot of </a:t>
            </a:r>
            <a:endParaRPr lang="en-US" dirty="0" smtClean="0"/>
          </a:p>
          <a:p>
            <a:r>
              <a:rPr lang="en-US" dirty="0" smtClean="0"/>
              <a:t>residuals </a:t>
            </a:r>
            <a:r>
              <a:rPr lang="en-US" dirty="0"/>
              <a:t>on the </a:t>
            </a:r>
            <a:r>
              <a:rPr lang="en-US" i="1" dirty="0"/>
              <a:t>y</a:t>
            </a:r>
            <a:r>
              <a:rPr lang="en-US" dirty="0"/>
              <a:t> axis and </a:t>
            </a:r>
            <a:endParaRPr lang="en-US" dirty="0" smtClean="0"/>
          </a:p>
          <a:p>
            <a:r>
              <a:rPr lang="en-US" dirty="0" smtClean="0"/>
              <a:t>fitted </a:t>
            </a:r>
            <a:r>
              <a:rPr lang="en-US" dirty="0"/>
              <a:t>values (estimated responses) on the </a:t>
            </a:r>
            <a:r>
              <a:rPr lang="en-US" i="1" dirty="0"/>
              <a:t>x</a:t>
            </a:r>
            <a:r>
              <a:rPr lang="en-US" dirty="0"/>
              <a:t> axis.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plot is used to detect non-linearity, unequal error variances, and outliers.</a:t>
            </a:r>
          </a:p>
        </p:txBody>
      </p:sp>
    </p:spTree>
    <p:extLst>
      <p:ext uri="{BB962C8B-B14F-4D97-AF65-F5344CB8AC3E}">
        <p14:creationId xmlns:p14="http://schemas.microsoft.com/office/powerpoint/2010/main" val="26381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Q-Q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plot shows if residuals are normally distributed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Do residuals follow a straight line well or do they deviate severely?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good if residuals are lined well on the straight dashed line.</a:t>
            </a:r>
          </a:p>
        </p:txBody>
      </p:sp>
    </p:spTree>
    <p:extLst>
      <p:ext uri="{BB962C8B-B14F-4D97-AF65-F5344CB8AC3E}">
        <p14:creationId xmlns:p14="http://schemas.microsoft.com/office/powerpoint/2010/main" val="109993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28750"/>
            <a:ext cx="768667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8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Scale-Location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also called Spread-Location plot.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plot shows if residuals are spread equally along the ranges of predictors.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how you can check the assumption of equal variance (homoscedasticity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It’s good if you see a horizontal line with equally (randomly) spread points.</a:t>
            </a:r>
          </a:p>
        </p:txBody>
      </p:sp>
    </p:spTree>
    <p:extLst>
      <p:ext uri="{BB962C8B-B14F-4D97-AF65-F5344CB8AC3E}">
        <p14:creationId xmlns:p14="http://schemas.microsoft.com/office/powerpoint/2010/main" val="152242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284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Residuals vs Fitted</vt:lpstr>
      <vt:lpstr>PowerPoint Presentation</vt:lpstr>
      <vt:lpstr>PowerPoint Presentation</vt:lpstr>
      <vt:lpstr>PowerPoint Presentation</vt:lpstr>
      <vt:lpstr>Normal Q-Q</vt:lpstr>
      <vt:lpstr>PowerPoint Presentation</vt:lpstr>
      <vt:lpstr>Scale-Location</vt:lpstr>
      <vt:lpstr>PowerPoint Presentation</vt:lpstr>
      <vt:lpstr> Residuals vs Leverage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radha31</dc:creator>
  <cp:lastModifiedBy>radha31</cp:lastModifiedBy>
  <cp:revision>11</cp:revision>
  <dcterms:created xsi:type="dcterms:W3CDTF">2018-10-14T05:41:55Z</dcterms:created>
  <dcterms:modified xsi:type="dcterms:W3CDTF">2018-10-14T06:13:07Z</dcterms:modified>
</cp:coreProperties>
</file>