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A3F31BB-8C74-4EF6-B1FC-622704CBD2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E697F3D-1FB7-4CAD-8B64-A1731841D7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tabulation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cross tabulation is a tabular summary of data for two variables.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077200" cy="301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6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Diagram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6361" y="2324100"/>
            <a:ext cx="605029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1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3020" y="2324100"/>
            <a:ext cx="405697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4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Measures  -&gt; Next </a:t>
            </a:r>
            <a:r>
              <a:rPr lang="en-US" dirty="0" err="1" smtClean="0"/>
              <a:t>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summarize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distribution.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Frequency distribution </a:t>
            </a:r>
            <a:r>
              <a:rPr lang="en-US" dirty="0" smtClean="0"/>
              <a:t>A frequency distribution is a tabular summary of data showing the </a:t>
            </a:r>
            <a:r>
              <a:rPr lang="en-US" b="1" dirty="0" smtClean="0">
                <a:solidFill>
                  <a:srgbClr val="00B050"/>
                </a:solidFill>
              </a:rPr>
              <a:t>number (frequency) of items in each of several non overlapping classes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792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07229"/>
            <a:ext cx="19716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3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Charts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28910"/>
            <a:ext cx="6777037" cy="249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2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742" y="2324100"/>
            <a:ext cx="630952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2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9727" y="2324100"/>
            <a:ext cx="6363559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8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Determine the number of non-overlapping classes. </a:t>
            </a:r>
          </a:p>
          <a:p>
            <a:r>
              <a:rPr lang="en-US" dirty="0" smtClean="0"/>
              <a:t>2. Determine the width of each</a:t>
            </a:r>
          </a:p>
          <a:p>
            <a:r>
              <a:rPr lang="en-US" dirty="0" smtClean="0"/>
              <a:t> class.</a:t>
            </a:r>
          </a:p>
          <a:p>
            <a:r>
              <a:rPr lang="en-US" dirty="0" smtClean="0"/>
              <a:t> 3. Determine the class limits.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36371"/>
            <a:ext cx="21240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1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382205"/>
            <a:ext cx="6777037" cy="33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4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cumulative frequency distribution.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variation of the frequency distribution that provides another tabular summary of quantitative data is the cumulative frequency distribution.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6248400" cy="245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6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90</TotalTime>
  <Words>112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Statistics</vt:lpstr>
      <vt:lpstr>summarize categorical data</vt:lpstr>
      <vt:lpstr>PowerPoint Presentation</vt:lpstr>
      <vt:lpstr>For Charts</vt:lpstr>
      <vt:lpstr>PowerPoint Presentation</vt:lpstr>
      <vt:lpstr>PowerPoint Presentation</vt:lpstr>
      <vt:lpstr>PowerPoint Presentation</vt:lpstr>
      <vt:lpstr>Histogram</vt:lpstr>
      <vt:lpstr>cumulative frequency distribution.</vt:lpstr>
      <vt:lpstr>Cross tabulation</vt:lpstr>
      <vt:lpstr>Scatter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radha</dc:creator>
  <cp:lastModifiedBy>radha</cp:lastModifiedBy>
  <cp:revision>27</cp:revision>
  <dcterms:created xsi:type="dcterms:W3CDTF">2018-08-03T04:41:59Z</dcterms:created>
  <dcterms:modified xsi:type="dcterms:W3CDTF">2018-08-03T06:13:52Z</dcterms:modified>
</cp:coreProperties>
</file>