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1084"/>
            <a:ext cx="9144000" cy="9777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360" y="4139923"/>
            <a:ext cx="2783611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PRIYADHARSINI D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TAMILSELVI 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YUVASRI M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SNEKA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4743" y="4296921"/>
            <a:ext cx="3073897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                                                                                                                           MAYANK SHIVASTAVA.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22D-7937-4772-8693-EEDC4274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1" y="303798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THANKING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6E18B-EDD7-45F2-A208-7CA3931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64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13" y="1134203"/>
            <a:ext cx="10515600" cy="74982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366" y="1994964"/>
            <a:ext cx="10710966" cy="35375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Abstract   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Problem Statement (Should not include solution)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Aims , Objective &amp; Proposed System/Solution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System Development Approach(Technology Used)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Algorithm &amp; Deployment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148CD-020F-4858-B21F-0A3C3994EDF4}"/>
              </a:ext>
            </a:extLst>
          </p:cNvPr>
          <p:cNvSpPr txBox="1"/>
          <p:nvPr/>
        </p:nvSpPr>
        <p:spPr>
          <a:xfrm>
            <a:off x="1359799" y="2275506"/>
            <a:ext cx="9669349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technology has seen a rapid evolution over the years and has become an essential tool in various industries, such as healthcare, finance, and customer service.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provides a user-friendly interface for users to converts text to speech and vice versa by leveraging deep learning algorithms.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30" y="1258924"/>
            <a:ext cx="9144000" cy="8230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5D7C9-0DE0-44FD-8F03-4B03BCB0F9C9}"/>
              </a:ext>
            </a:extLst>
          </p:cNvPr>
          <p:cNvSpPr txBox="1"/>
          <p:nvPr/>
        </p:nvSpPr>
        <p:spPr>
          <a:xfrm>
            <a:off x="1509010" y="2773353"/>
            <a:ext cx="10142807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for speech to text and text to speech involves developing algorithms and models that can accurately convert spoken language to written text, and vice versa.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38" y="1786537"/>
            <a:ext cx="9383151" cy="4365598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1371600" lvl="2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aim to develop a text to speech and speech to text application using Python and a graphical user interface (GUI).                  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enables those with limited use of their hands to work with computers using voice commands instead of typing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FB01B-ACF7-43D1-B475-3491552289D5}"/>
              </a:ext>
            </a:extLst>
          </p:cNvPr>
          <p:cNvSpPr txBox="1"/>
          <p:nvPr/>
        </p:nvSpPr>
        <p:spPr>
          <a:xfrm>
            <a:off x="1237957" y="2210862"/>
            <a:ext cx="1004433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Speech to Text module uses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  convert speech into text, while the Text to Speech module uses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convert text into speech.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GUI is created using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architecture is divided into two parts - Speech to Text and Text to Speech.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925" y="2011680"/>
            <a:ext cx="10174210" cy="4481194"/>
          </a:xfrm>
        </p:spPr>
        <p:txBody>
          <a:bodyPr>
            <a:noAutofit/>
          </a:bodyPr>
          <a:lstStyle/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speech recognition algorithm used in the project is based on Google's Speech Recognition API, which utilizes deep neural networks to recognize and transcribe speech. 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to speech algorithm used in the project is based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Text-to-Speech) library, which uses a combination of natural language processing techniques and deep learning to generate human-like speech from text..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010" y="2117187"/>
            <a:ext cx="7339568" cy="4740813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9C636-831E-4D79-890B-82DF9DB9B05F}"/>
              </a:ext>
            </a:extLst>
          </p:cNvPr>
          <p:cNvSpPr txBox="1"/>
          <p:nvPr/>
        </p:nvSpPr>
        <p:spPr>
          <a:xfrm>
            <a:off x="3751211" y="2541059"/>
            <a:ext cx="5505329" cy="279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Python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➢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Playsound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6" y="1051808"/>
            <a:ext cx="9298744" cy="11078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29E58-FE66-4183-B028-BA16BFB078EA}"/>
              </a:ext>
            </a:extLst>
          </p:cNvPr>
          <p:cNvSpPr txBox="1"/>
          <p:nvPr/>
        </p:nvSpPr>
        <p:spPr>
          <a:xfrm>
            <a:off x="1209822" y="2419993"/>
            <a:ext cx="9636369" cy="454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successfully implemented speech recognition and text to speech conversion using Python language and created a GUI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has various use cases such as in voice assistants, dictation software, and automated call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484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SPEECH RECOGNITION</vt:lpstr>
      <vt:lpstr>OUTLINE</vt:lpstr>
      <vt:lpstr>ABSTRACT</vt:lpstr>
      <vt:lpstr>PROBLEM STATEMENT</vt:lpstr>
      <vt:lpstr>PROPOSED SOLUTION</vt:lpstr>
      <vt:lpstr>SYSTEM ARCHITECTURE</vt:lpstr>
      <vt:lpstr>ALGORITHM &amp; DEPLOYMENT</vt:lpstr>
      <vt:lpstr>SYSTEM DEPLOYMENT APPROACH</vt:lpstr>
      <vt:lpstr>CONCLUSION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WELCOME</cp:lastModifiedBy>
  <cp:revision>48</cp:revision>
  <dcterms:created xsi:type="dcterms:W3CDTF">2021-04-26T07:43:48Z</dcterms:created>
  <dcterms:modified xsi:type="dcterms:W3CDTF">2023-05-01T06:45:28Z</dcterms:modified>
</cp:coreProperties>
</file>