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Hi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ACF17-184B-4BBB-8B39-F579617B8AEE}">
  <a:tblStyle styleId="{B39ACF17-184B-4BBB-8B39-F579617B8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24" Type="http://schemas.openxmlformats.org/officeDocument/2006/relationships/font" Target="fonts/Hind-bold.fntdata"/><Relationship Id="rId12" Type="http://schemas.openxmlformats.org/officeDocument/2006/relationships/slide" Target="slides/slide6.xml"/><Relationship Id="rId23" Type="http://schemas.openxmlformats.org/officeDocument/2006/relationships/font" Target="fonts/Hi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b0bfa573_1_2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b0bfa573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ad50785b_0_2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ad50785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dad50785b_0_2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dad50785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b0bfa573_1_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b0bfa573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b0bfa573_1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b0bfa573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b0bfa573_1_2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b0bfa573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dad50785b_0_2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dad50785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7b0bfa573_1_2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7b0bfa573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ad50785b_0_2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dad50785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b38dd94c_2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b38dd94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ad50785b_0_2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ad50785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ad50785b_0_2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ad50785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2655767"/>
            <a:ext cx="4487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5562575" y="317900"/>
            <a:ext cx="49176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1293724" y="4692450"/>
            <a:ext cx="47652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794394" y="3997709"/>
            <a:ext cx="29268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310548" y="2912031"/>
            <a:ext cx="20253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469848" y="3145685"/>
            <a:ext cx="17295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356848" y="2700940"/>
            <a:ext cx="13143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6818525" y="1936467"/>
            <a:ext cx="31929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669449" y="3813352"/>
            <a:ext cx="20247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144602" y="3840716"/>
            <a:ext cx="13704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084475" y="926183"/>
            <a:ext cx="20268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748376" y="520137"/>
            <a:ext cx="19158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415232" y="1716677"/>
            <a:ext cx="23733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206448" y="2603797"/>
            <a:ext cx="12870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656763" y="578247"/>
            <a:ext cx="10242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430384" y="3172772"/>
            <a:ext cx="7233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519767" y="4076365"/>
            <a:ext cx="19143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354702" y="3582018"/>
            <a:ext cx="13056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389098" y="5814089"/>
            <a:ext cx="14334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269401" y="3246156"/>
            <a:ext cx="9921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152102" y="5163488"/>
            <a:ext cx="9918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748526" y="520287"/>
            <a:ext cx="19155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415232" y="1716677"/>
            <a:ext cx="23733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206298" y="2603647"/>
            <a:ext cx="12873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656913" y="578397"/>
            <a:ext cx="10239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430384" y="3172772"/>
            <a:ext cx="7233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519767" y="4076365"/>
            <a:ext cx="19143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354702" y="3582018"/>
            <a:ext cx="13056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388948" y="5813939"/>
            <a:ext cx="14331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269551" y="3246006"/>
            <a:ext cx="9924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152252" y="5163338"/>
            <a:ext cx="9915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748526" y="520287"/>
            <a:ext cx="19155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415232" y="1716677"/>
            <a:ext cx="23733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206298" y="2603647"/>
            <a:ext cx="12873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656913" y="578397"/>
            <a:ext cx="10239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430384" y="3172772"/>
            <a:ext cx="7233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519767" y="4076365"/>
            <a:ext cx="19143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354702" y="3582018"/>
            <a:ext cx="13056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388948" y="5813939"/>
            <a:ext cx="14331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269551" y="3246006"/>
            <a:ext cx="9924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152252" y="5163338"/>
            <a:ext cx="9915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888815" y="2709372"/>
            <a:ext cx="32736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485652" y="2171850"/>
            <a:ext cx="1787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665405" y="5071585"/>
            <a:ext cx="24513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368852" y="1712092"/>
            <a:ext cx="13584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260284" y="4162031"/>
            <a:ext cx="16959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1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2212733"/>
            <a:ext cx="3848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3685133"/>
            <a:ext cx="3848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5562575" y="317900"/>
            <a:ext cx="49176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1293724" y="4692450"/>
            <a:ext cx="47652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794394" y="3997709"/>
            <a:ext cx="29268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310548" y="2912031"/>
            <a:ext cx="20253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469848" y="3145685"/>
            <a:ext cx="17295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356848" y="2700940"/>
            <a:ext cx="13143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6818525" y="1936467"/>
            <a:ext cx="31929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669449" y="3813352"/>
            <a:ext cx="20247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144602" y="3840716"/>
            <a:ext cx="13704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084475" y="926183"/>
            <a:ext cx="20268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882400"/>
            <a:ext cx="46926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888815" y="2709372"/>
            <a:ext cx="32736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485652" y="2171850"/>
            <a:ext cx="1787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665405" y="5071584"/>
            <a:ext cx="24513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368852" y="1712092"/>
            <a:ext cx="13584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260284" y="4162031"/>
            <a:ext cx="16959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2200730"/>
            <a:ext cx="59721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3651481"/>
            <a:ext cx="722480" cy="320633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2275933"/>
            <a:ext cx="29778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2275933"/>
            <a:ext cx="29778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3651481"/>
            <a:ext cx="722480" cy="320633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2235733"/>
            <a:ext cx="20241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2235733"/>
            <a:ext cx="20241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2235733"/>
            <a:ext cx="20241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3651481"/>
            <a:ext cx="722480" cy="320633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3651481"/>
            <a:ext cx="722480" cy="320633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5875067"/>
            <a:ext cx="6671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8"/>
            <a:ext cx="1748884" cy="535056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3651481"/>
            <a:ext cx="722480" cy="320633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6"/>
            <a:ext cx="1209179" cy="3699604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976557"/>
            <a:ext cx="874634" cy="3881610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2200730"/>
            <a:ext cx="59721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ctrTitle"/>
          </p:nvPr>
        </p:nvSpPr>
        <p:spPr>
          <a:xfrm>
            <a:off x="2328150" y="1450567"/>
            <a:ext cx="4487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Python : Présentation</a:t>
            </a:r>
            <a:endParaRPr/>
          </a:p>
        </p:txBody>
      </p:sp>
      <p:sp>
        <p:nvSpPr>
          <p:cNvPr id="202" name="Google Shape;202;p16"/>
          <p:cNvSpPr txBox="1"/>
          <p:nvPr>
            <p:ph idx="4294967295" type="subTitle"/>
          </p:nvPr>
        </p:nvSpPr>
        <p:spPr>
          <a:xfrm>
            <a:off x="2937000" y="4305347"/>
            <a:ext cx="32700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BERAULT Xavier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DA SILVA Quentin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DELLENBACH Maxime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007900" y="5691325"/>
            <a:ext cx="1914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2019/2020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3204750" y="3282121"/>
            <a:ext cx="2734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 Labyrinthe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Difficultés rencontrées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700" y="582762"/>
            <a:ext cx="2164000" cy="18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50" y="4108791"/>
            <a:ext cx="2398300" cy="2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1067088" y="2200730"/>
            <a:ext cx="59721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fr">
                <a:solidFill>
                  <a:srgbClr val="FFFFFF"/>
                </a:solidFill>
              </a:rPr>
              <a:t>bilan personnel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fr">
                <a:solidFill>
                  <a:srgbClr val="FFFFFF"/>
                </a:solidFill>
              </a:rPr>
              <a:t>travail de groupe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fr">
                <a:solidFill>
                  <a:srgbClr val="FFFFFF"/>
                </a:solidFill>
              </a:rPr>
              <a:t>nos attentes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fr">
                <a:solidFill>
                  <a:srgbClr val="FFFFFF"/>
                </a:solidFill>
              </a:rPr>
              <a:t>expérience apportée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1881800" y="1541400"/>
            <a:ext cx="5322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Merci de votre attention</a:t>
            </a:r>
            <a:endParaRPr b="1" sz="6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1881800" y="3565050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Avez-vous des questions ?</a:t>
            </a:r>
            <a:endParaRPr b="1" sz="240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Présentation du labyrinthe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78" y="2418200"/>
            <a:ext cx="3542551" cy="32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4294967295" type="title"/>
          </p:nvPr>
        </p:nvSpPr>
        <p:spPr>
          <a:xfrm>
            <a:off x="2954150" y="593375"/>
            <a:ext cx="3558300" cy="4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Répartition du Travail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18" name="Google Shape;218;p18"/>
          <p:cNvGraphicFramePr/>
          <p:nvPr/>
        </p:nvGraphicFramePr>
        <p:xfrm>
          <a:off x="952500" y="1610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{B39ACF17-184B-4BBB-8B39-F579617B8AEE}</a:tableStyleId>
              </a:tblPr>
              <a:tblGrid>
                <a:gridCol w="1334725"/>
                <a:gridCol w="1334725"/>
                <a:gridCol w="1334725"/>
                <a:gridCol w="1334725"/>
                <a:gridCol w="1334725"/>
              </a:tblGrid>
              <a:tr h="6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Personne / Jour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Lundi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Mardi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Mercredi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Jeudi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Xavier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Plateau.py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Plateau.py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Labyrinthe.py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POO Labyrinthe.py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POO Plateau.py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Mise en commun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Tests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Préparation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Maxime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Joueur.py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Matrice.py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POO Joueurs.py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Listejoueurs.py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PDF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Mise en commun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Tests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Préparation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Quentin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Carte.py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Joueur.py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POO Carte.py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Listejoueur.py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Diapositive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Mise en commun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Tests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</a:rPr>
                        <a:t>Préparation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idx="4294967295" type="ctrTitle"/>
          </p:nvPr>
        </p:nvSpPr>
        <p:spPr>
          <a:xfrm>
            <a:off x="2385600" y="736926"/>
            <a:ext cx="38481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Méthodes de tests adoptées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-14859" l="1200" r="-1200" t="14860"/>
          <a:stretch/>
        </p:blipFill>
        <p:spPr>
          <a:xfrm>
            <a:off x="2196727" y="2579177"/>
            <a:ext cx="4945475" cy="320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.jpg" id="226" name="Google Shape;226;p19"/>
          <p:cNvPicPr preferRelativeResize="0"/>
          <p:nvPr/>
        </p:nvPicPr>
        <p:blipFill rotWithShape="1">
          <a:blip r:embed="rId4">
            <a:alphaModFix/>
          </a:blip>
          <a:srcRect b="19038" l="22840" r="22840" t="14463"/>
          <a:stretch/>
        </p:blipFill>
        <p:spPr>
          <a:xfrm rot="-5400000">
            <a:off x="-548575" y="1661800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idx="4294967295" type="title"/>
          </p:nvPr>
        </p:nvSpPr>
        <p:spPr>
          <a:xfrm>
            <a:off x="311700" y="550892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Choix des structures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0"/>
          <p:cNvSpPr txBox="1"/>
          <p:nvPr>
            <p:ph idx="4294967295" type="body"/>
          </p:nvPr>
        </p:nvSpPr>
        <p:spPr>
          <a:xfrm>
            <a:off x="2133888" y="1895930"/>
            <a:ext cx="59721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- Dictionnaire de données: 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joueur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carte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matrice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position plateau voisins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- Listes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matrice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trésors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listeJoueurs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- Tuples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positions plateau voisins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joueur courant avec numéro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›"/>
            </a:pPr>
            <a:r>
              <a:rPr lang="fr" sz="1800">
                <a:solidFill>
                  <a:srgbClr val="FF9900"/>
                </a:solidFill>
              </a:rPr>
              <a:t>- Ensembles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›"/>
            </a:pPr>
            <a:r>
              <a:rPr lang="fr" sz="1800">
                <a:solidFill>
                  <a:srgbClr val="FF9900"/>
                </a:solidFill>
              </a:rPr>
              <a:t>position des voisins</a:t>
            </a:r>
            <a:endParaRPr sz="1800"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10329" t="0"/>
          <a:stretch/>
        </p:blipFill>
        <p:spPr>
          <a:xfrm>
            <a:off x="492425" y="3153975"/>
            <a:ext cx="8159149" cy="26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>
            <p:ph type="title"/>
          </p:nvPr>
        </p:nvSpPr>
        <p:spPr>
          <a:xfrm>
            <a:off x="-215175" y="10692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Algorithmes implémentés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75" y="2560187"/>
            <a:ext cx="4630100" cy="30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>
            <p:ph type="title"/>
          </p:nvPr>
        </p:nvSpPr>
        <p:spPr>
          <a:xfrm>
            <a:off x="-215175" y="10692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Algorithmes implémentés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4294967295"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Bugs rencontrés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3"/>
          <p:cNvSpPr txBox="1"/>
          <p:nvPr>
            <p:ph idx="4294967295" type="body"/>
          </p:nvPr>
        </p:nvSpPr>
        <p:spPr>
          <a:xfrm>
            <a:off x="1237520" y="2730728"/>
            <a:ext cx="34950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Mauvaises couleurs de pions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Les algorithmes fournis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Pions qui se </a:t>
            </a:r>
            <a:r>
              <a:rPr lang="fr" sz="1800">
                <a:solidFill>
                  <a:srgbClr val="FFFFFF"/>
                </a:solidFill>
              </a:rPr>
              <a:t>dupliquent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fr" sz="1800">
                <a:solidFill>
                  <a:srgbClr val="FFFFFF"/>
                </a:solidFill>
              </a:rPr>
              <a:t>Carte avec True/False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479" y="2103033"/>
            <a:ext cx="4190249" cy="31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1067088" y="1217133"/>
            <a:ext cx="59721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Extensions apportées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1067100" y="2200728"/>
            <a:ext cx="60363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La surcharge d’opérateur</a:t>
            </a:r>
            <a:endParaRPr/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8556775" y="6416833"/>
            <a:ext cx="5871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