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handoutMasterIdLst>
    <p:handoutMasterId r:id="rId18"/>
  </p:handoutMasterIdLst>
  <p:sldIdLst>
    <p:sldId id="262" r:id="rId5"/>
    <p:sldId id="258" r:id="rId6"/>
    <p:sldId id="280" r:id="rId7"/>
    <p:sldId id="281" r:id="rId8"/>
    <p:sldId id="285" r:id="rId9"/>
    <p:sldId id="278" r:id="rId10"/>
    <p:sldId id="284" r:id="rId11"/>
    <p:sldId id="286" r:id="rId12"/>
    <p:sldId id="290" r:id="rId13"/>
    <p:sldId id="291" r:id="rId14"/>
    <p:sldId id="292"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B1156A-380E-4F78-BDF5-A606A8083BF9}">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autoAdjust="0"/>
  </p:normalViewPr>
  <p:slideViewPr>
    <p:cSldViewPr snapToGrid="0">
      <p:cViewPr varScale="1">
        <p:scale>
          <a:sx n="84" d="100"/>
          <a:sy n="84" d="100"/>
        </p:scale>
        <p:origin x="658" y="72"/>
      </p:cViewPr>
      <p:guideLst/>
    </p:cSldViewPr>
  </p:slideViewPr>
  <p:outlineViewPr>
    <p:cViewPr>
      <p:scale>
        <a:sx n="33" d="100"/>
        <a:sy n="33" d="100"/>
      </p:scale>
      <p:origin x="0" y="-8208"/>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68839C-76D9-480C-B8AA-442F0498AE5B}" type="datetimeFigureOut">
              <a:rPr lang="en-US" smtClean="0"/>
              <a:t>5/2/2024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657048-D7C8-404C-A8EA-8343B2834FB1}"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7D6A3-58FC-498D-8FCC-F158510A9658}" type="datetimeFigureOut">
              <a:rPr lang="en-US" smtClean="0"/>
              <a:t>5/2/2024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DD3C7-09A3-4FAE-BEB8-19FEF1926070}"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ADD3C7-09A3-4FAE-BEB8-19FEF1926070}"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ADD3C7-09A3-4FAE-BEB8-19FEF1926070}" type="slidenum">
              <a:rPr lang="en-US" smtClean="0"/>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ADD3C7-09A3-4FAE-BEB8-19FEF1926070}"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ADD3C7-09A3-4FAE-BEB8-19FEF1926070}" type="slidenum">
              <a:rPr lang="en-US" smtClean="0"/>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ADD3C7-09A3-4FAE-BEB8-19FEF1926070}" type="slidenum">
              <a:rPr lang="en-US" smtClean="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ADD3C7-09A3-4FAE-BEB8-19FEF1926070}" type="slidenum">
              <a:rPr lang="en-US" smtClean="0"/>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8" name="Rectangle 17"/>
          <p:cNvSpPr/>
          <p:nvPr userDrawn="1"/>
        </p:nvSpPr>
        <p:spPr>
          <a:xfrm>
            <a:off x="1281793" y="1273629"/>
            <a:ext cx="9628415" cy="4310743"/>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74629" y="1273628"/>
            <a:ext cx="9635578" cy="4310742"/>
          </a:xfrm>
        </p:spPr>
        <p:txBody>
          <a:bodyPr anchor="ctr"/>
          <a:lstStyle>
            <a:lvl1pPr algn="ctr">
              <a:defRPr sz="6000" b="1">
                <a:solidFill>
                  <a:schemeClr val="bg1"/>
                </a:solidFill>
              </a:defRPr>
            </a:lvl1pPr>
          </a:lstStyle>
          <a:p>
            <a:r>
              <a:rPr lang="en-US" dirty="0"/>
              <a:t>Click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5203729" y="0"/>
            <a:ext cx="6988271" cy="6858000"/>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485843" y="1269545"/>
            <a:ext cx="4424042" cy="4310742"/>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88304" y="385625"/>
            <a:ext cx="4424042" cy="2106115"/>
          </a:xfrm>
        </p:spPr>
        <p:txBody>
          <a:bodyPr anchor="ctr"/>
          <a:lstStyle>
            <a:lvl1pPr algn="ctr">
              <a:defRPr sz="3600" b="1">
                <a:solidFill>
                  <a:schemeClr val="bg1"/>
                </a:solidFill>
              </a:defRPr>
            </a:lvl1pPr>
          </a:lstStyle>
          <a:p>
            <a:r>
              <a:rPr lang="en-US" dirty="0"/>
              <a:t>Click to add title</a:t>
            </a:r>
          </a:p>
        </p:txBody>
      </p:sp>
      <p:sp>
        <p:nvSpPr>
          <p:cNvPr id="9" name="Text Placeholder 8"/>
          <p:cNvSpPr>
            <a:spLocks noGrp="1"/>
          </p:cNvSpPr>
          <p:nvPr>
            <p:ph type="body" sz="quarter" idx="12" hasCustomPrompt="1"/>
          </p:nvPr>
        </p:nvSpPr>
        <p:spPr>
          <a:xfrm>
            <a:off x="387672" y="2774315"/>
            <a:ext cx="4424041" cy="3344863"/>
          </a:xfrm>
        </p:spPr>
        <p:txBody>
          <a:bodyPr>
            <a:normAutofit/>
          </a:bodyPr>
          <a:lstStyle>
            <a:lvl1pPr marL="0" indent="0" algn="ctr">
              <a:spcBef>
                <a:spcPts val="0"/>
              </a:spcBef>
              <a:buNone/>
              <a:defRPr sz="1600" cap="all" spc="150" baseline="0">
                <a:latin typeface="+mn-lt"/>
              </a:defRPr>
            </a:lvl1pPr>
            <a:lvl2pPr marL="0" indent="0" algn="ctr">
              <a:spcBef>
                <a:spcPts val="0"/>
              </a:spcBef>
              <a:spcAft>
                <a:spcPts val="1800"/>
              </a:spcAft>
              <a:buNone/>
              <a:defRPr sz="1800">
                <a:latin typeface="+mn-lt"/>
              </a:defRPr>
            </a:lvl2pPr>
            <a:lvl3pPr marL="0" indent="0" algn="ctr">
              <a:buNone/>
              <a:defRPr sz="1800">
                <a:latin typeface="+mn-lt"/>
              </a:defRPr>
            </a:lvl3pPr>
            <a:lvl4pPr marL="0" indent="0" algn="ctr">
              <a:buNone/>
              <a:defRPr sz="1800">
                <a:latin typeface="+mn-lt"/>
              </a:defRPr>
            </a:lvl4pPr>
            <a:lvl5pPr marL="0" indent="0" algn="ctr">
              <a:buNone/>
              <a:defRPr sz="1800">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Date Placeholder 3"/>
          <p:cNvSpPr>
            <a:spLocks noGrp="1"/>
          </p:cNvSpPr>
          <p:nvPr>
            <p:ph type="dt" sz="half" idx="10"/>
          </p:nvPr>
        </p:nvSpPr>
        <p:spPr>
          <a:xfrm>
            <a:off x="7778659" y="-8167"/>
            <a:ext cx="1850572" cy="1281793"/>
          </a:xfrm>
          <a:prstGeom prst="rect">
            <a:avLst/>
          </a:prstGeom>
        </p:spPr>
        <p:txBody>
          <a:bodyPr anchor="ctr"/>
          <a:lstStyle>
            <a:lvl1pPr algn="ctr">
              <a:defRPr lang="en-US" sz="1100" b="0" i="0" kern="1200" cap="all" spc="150" baseline="0" smtClean="0">
                <a:solidFill>
                  <a:schemeClr val="bg1"/>
                </a:solidFill>
                <a:latin typeface="+mn-lt"/>
                <a:ea typeface="+mn-ea"/>
                <a:cs typeface="+mn-cs"/>
              </a:defRPr>
            </a:lvl1pPr>
          </a:lstStyle>
          <a:p>
            <a:fld id="{F6C6EC8E-55C1-4217-B2E0-2380E92DB085}" type="datetime1">
              <a:rPr lang="en-US" smtClean="0"/>
              <a:t>5/2/2024</a:t>
            </a:fld>
            <a:endParaRPr lang="en-US" dirty="0"/>
          </a:p>
        </p:txBody>
      </p:sp>
      <p:sp>
        <p:nvSpPr>
          <p:cNvPr id="7" name="Table Placeholder 6"/>
          <p:cNvSpPr>
            <a:spLocks noGrp="1"/>
          </p:cNvSpPr>
          <p:nvPr>
            <p:ph type="tbl" sz="quarter" idx="11" hasCustomPrompt="1"/>
          </p:nvPr>
        </p:nvSpPr>
        <p:spPr>
          <a:xfrm>
            <a:off x="6486525" y="1270000"/>
            <a:ext cx="4422775" cy="4310063"/>
          </a:xfrm>
        </p:spPr>
        <p:txBody>
          <a:bodyPr/>
          <a:lstStyle/>
          <a:p>
            <a:pPr marL="342900" marR="0" lvl="0" indent="-342900" algn="l" defTabSz="457200" rtl="0" eaLnBrk="1" fontAlgn="auto" latinLnBrk="0" hangingPunct="1">
              <a:lnSpc>
                <a:spcPct val="100000"/>
              </a:lnSpc>
              <a:spcBef>
                <a:spcPts val="1000"/>
              </a:spcBef>
              <a:spcAft>
                <a:spcPts val="0"/>
              </a:spcAft>
              <a:buClr>
                <a:schemeClr val="bg1"/>
              </a:buClr>
              <a:buSzPct val="80000"/>
              <a:buFont typeface="Arial" panose="020B0604020202020204" pitchFamily="34" charset="0"/>
              <a:buChar char="•"/>
              <a:defRPr/>
            </a:pPr>
            <a:r>
              <a:rPr lang="en-US" dirty="0"/>
              <a:t>Click icon to insert table</a:t>
            </a:r>
          </a:p>
          <a:p>
            <a:endParaRPr lang="en-US" dirty="0"/>
          </a:p>
        </p:txBody>
      </p:sp>
      <p:sp>
        <p:nvSpPr>
          <p:cNvPr id="21" name="Slide Number Placeholder 5"/>
          <p:cNvSpPr>
            <a:spLocks noGrp="1"/>
          </p:cNvSpPr>
          <p:nvPr>
            <p:ph type="sldNum" sz="quarter" idx="4"/>
          </p:nvPr>
        </p:nvSpPr>
        <p:spPr bwMode="gray">
          <a:xfrm>
            <a:off x="8143274" y="5584370"/>
            <a:ext cx="1121343" cy="1273629"/>
          </a:xfrm>
          <a:prstGeom prst="rect">
            <a:avLst/>
          </a:prstGeom>
        </p:spPr>
        <p:txBody>
          <a:bodyPr vert="horz" lIns="91440" tIns="45720" rIns="91440" bIns="45720" rtlCol="0" anchor="ctr"/>
          <a:lstStyle>
            <a:lvl1pPr algn="ctr">
              <a:defRPr lang="en-US" sz="1100" b="0" i="0" kern="1200" cap="all" spc="150" baseline="0" smtClean="0">
                <a:solidFill>
                  <a:schemeClr val="bg1"/>
                </a:solidFill>
                <a:latin typeface="+mn-lt"/>
                <a:ea typeface="+mn-ea"/>
                <a:cs typeface="+mn-cs"/>
              </a:defRPr>
            </a:lvl1pPr>
          </a:lstStyle>
          <a:p>
            <a:fld id="{D57F1E4F-1CFF-5643-939E-02111984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5408136" y="0"/>
            <a:ext cx="1375728" cy="10668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81794" y="1273628"/>
            <a:ext cx="9628412" cy="1066801"/>
          </a:xfrm>
        </p:spPr>
        <p:txBody>
          <a:bodyPr anchor="ctr"/>
          <a:lstStyle>
            <a:lvl1pPr algn="ctr">
              <a:defRPr sz="3600" b="1">
                <a:solidFill>
                  <a:schemeClr val="bg1"/>
                </a:solidFill>
              </a:defRPr>
            </a:lvl1pPr>
          </a:lstStyle>
          <a:p>
            <a:r>
              <a:rPr lang="en-US" dirty="0"/>
              <a:t>Click to add title</a:t>
            </a:r>
          </a:p>
        </p:txBody>
      </p:sp>
      <p:sp>
        <p:nvSpPr>
          <p:cNvPr id="11" name="Date Placeholder 3"/>
          <p:cNvSpPr>
            <a:spLocks noGrp="1"/>
          </p:cNvSpPr>
          <p:nvPr>
            <p:ph type="dt" sz="half" idx="10"/>
          </p:nvPr>
        </p:nvSpPr>
        <p:spPr>
          <a:xfrm>
            <a:off x="5170714" y="0"/>
            <a:ext cx="1850572" cy="1281793"/>
          </a:xfrm>
          <a:prstGeom prst="rect">
            <a:avLst/>
          </a:prstGeom>
        </p:spPr>
        <p:txBody>
          <a:bodyPr anchor="ctr"/>
          <a:lstStyle>
            <a:lvl1pPr algn="ctr">
              <a:defRPr lang="en-US" sz="1100" b="0" i="0" kern="1200" cap="all" spc="150" baseline="0" smtClean="0">
                <a:solidFill>
                  <a:schemeClr val="bg1"/>
                </a:solidFill>
                <a:latin typeface="+mn-lt"/>
                <a:ea typeface="+mn-ea"/>
                <a:cs typeface="+mn-cs"/>
              </a:defRPr>
            </a:lvl1pPr>
          </a:lstStyle>
          <a:p>
            <a:fld id="{21BCABBF-7BF6-4F11-AC42-8261F34E559B}" type="datetime1">
              <a:rPr lang="en-US" smtClean="0"/>
              <a:t>5/2/2024</a:t>
            </a:fld>
            <a:endParaRPr lang="en-US" dirty="0"/>
          </a:p>
        </p:txBody>
      </p:sp>
      <p:sp>
        <p:nvSpPr>
          <p:cNvPr id="5" name="Table Placeholder 4"/>
          <p:cNvSpPr>
            <a:spLocks noGrp="1"/>
          </p:cNvSpPr>
          <p:nvPr>
            <p:ph type="tbl" sz="quarter" idx="11" hasCustomPrompt="1"/>
          </p:nvPr>
        </p:nvSpPr>
        <p:spPr>
          <a:xfrm>
            <a:off x="1281113" y="2597935"/>
            <a:ext cx="9629775" cy="3177659"/>
          </a:xfrm>
        </p:spPr>
        <p:txBody>
          <a:bodyPr/>
          <a:lstStyle>
            <a:lvl1pPr>
              <a:defRPr/>
            </a:lvl1pPr>
          </a:lstStyle>
          <a:p>
            <a:r>
              <a:rPr lang="en-US" dirty="0"/>
              <a:t>Click icon to insert table</a:t>
            </a:r>
          </a:p>
        </p:txBody>
      </p:sp>
      <p:sp>
        <p:nvSpPr>
          <p:cNvPr id="7" name="Slide Number Placeholder 5"/>
          <p:cNvSpPr>
            <a:spLocks noGrp="1"/>
          </p:cNvSpPr>
          <p:nvPr>
            <p:ph type="sldNum" sz="quarter" idx="4"/>
          </p:nvPr>
        </p:nvSpPr>
        <p:spPr bwMode="gray">
          <a:xfrm>
            <a:off x="5535329" y="5584370"/>
            <a:ext cx="1121343" cy="1273629"/>
          </a:xfrm>
          <a:prstGeom prst="rect">
            <a:avLst/>
          </a:prstGeom>
        </p:spPr>
        <p:txBody>
          <a:bodyPr vert="horz" lIns="91440" tIns="45720" rIns="91440" bIns="45720" rtlCol="0" anchor="ctr"/>
          <a:lstStyle>
            <a:lvl1pPr algn="ctr">
              <a:defRPr lang="en-US" sz="1100" b="0" i="0" kern="1200" cap="all" spc="150" baseline="0" smtClean="0">
                <a:solidFill>
                  <a:schemeClr val="bg1"/>
                </a:solidFill>
                <a:latin typeface="+mn-lt"/>
                <a:ea typeface="+mn-ea"/>
                <a:cs typeface="+mn-cs"/>
              </a:defRPr>
            </a:lvl1pPr>
          </a:lstStyle>
          <a:p>
            <a:fld id="{D57F1E4F-1CFF-5643-939E-02111984F565}"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7" name="Rectangle 36"/>
          <p:cNvSpPr/>
          <p:nvPr userDrawn="1"/>
        </p:nvSpPr>
        <p:spPr>
          <a:xfrm>
            <a:off x="5408136" y="0"/>
            <a:ext cx="1375728" cy="1066800"/>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81794" y="1273628"/>
            <a:ext cx="9628412" cy="1066801"/>
          </a:xfrm>
        </p:spPr>
        <p:txBody>
          <a:bodyPr anchor="ctr"/>
          <a:lstStyle>
            <a:lvl1pPr algn="ctr">
              <a:defRPr sz="3600" b="1">
                <a:solidFill>
                  <a:schemeClr val="bg1"/>
                </a:solidFill>
              </a:defRPr>
            </a:lvl1pPr>
          </a:lstStyle>
          <a:p>
            <a:r>
              <a:rPr lang="en-US" dirty="0"/>
              <a:t>Click to add title</a:t>
            </a:r>
          </a:p>
        </p:txBody>
      </p:sp>
      <p:sp>
        <p:nvSpPr>
          <p:cNvPr id="11" name="Date Placeholder 3"/>
          <p:cNvSpPr>
            <a:spLocks noGrp="1"/>
          </p:cNvSpPr>
          <p:nvPr>
            <p:ph type="dt" sz="half" idx="10"/>
          </p:nvPr>
        </p:nvSpPr>
        <p:spPr>
          <a:xfrm>
            <a:off x="5170714" y="0"/>
            <a:ext cx="1850572" cy="1281793"/>
          </a:xfrm>
          <a:prstGeom prst="rect">
            <a:avLst/>
          </a:prstGeom>
        </p:spPr>
        <p:txBody>
          <a:bodyPr anchor="ctr"/>
          <a:lstStyle>
            <a:lvl1pPr algn="ctr">
              <a:defRPr lang="en-US" sz="1100" b="0" i="0" kern="1200" cap="all" spc="150" baseline="0" smtClean="0">
                <a:solidFill>
                  <a:schemeClr val="bg1"/>
                </a:solidFill>
                <a:latin typeface="+mn-lt"/>
                <a:ea typeface="+mn-ea"/>
                <a:cs typeface="+mn-cs"/>
              </a:defRPr>
            </a:lvl1pPr>
          </a:lstStyle>
          <a:p>
            <a:fld id="{0A8FC3FD-AD19-4027-84F7-CD000F00E79B}" type="datetime1">
              <a:rPr lang="en-US" smtClean="0"/>
              <a:t>5/2/2024</a:t>
            </a:fld>
            <a:endParaRPr lang="en-US" dirty="0"/>
          </a:p>
        </p:txBody>
      </p:sp>
      <p:sp>
        <p:nvSpPr>
          <p:cNvPr id="3" name="Content Placeholder 2"/>
          <p:cNvSpPr>
            <a:spLocks noGrp="1"/>
          </p:cNvSpPr>
          <p:nvPr>
            <p:ph sz="half" idx="1" hasCustomPrompt="1"/>
          </p:nvPr>
        </p:nvSpPr>
        <p:spPr>
          <a:xfrm>
            <a:off x="1281793" y="2880360"/>
            <a:ext cx="5957207" cy="2704010"/>
          </a:xfrm>
        </p:spPr>
        <p:txBody>
          <a:bodyPr anchor="t">
            <a:normAutofit/>
          </a:bodyPr>
          <a:lstStyle>
            <a:lvl1pPr marL="171450" indent="-171450" algn="l">
              <a:lnSpc>
                <a:spcPct val="100000"/>
              </a:lnSpc>
              <a:buFont typeface="Arial" panose="020B0604020202020204" pitchFamily="34" charset="0"/>
              <a:buChar char="•"/>
              <a:defRPr sz="1800" b="0">
                <a:solidFill>
                  <a:schemeClr val="bg1"/>
                </a:solidFill>
              </a:defRPr>
            </a:lvl1pPr>
            <a:lvl2pPr marL="628650" indent="-171450" algn="l">
              <a:lnSpc>
                <a:spcPct val="100000"/>
              </a:lnSpc>
              <a:buFont typeface="Arial" panose="020B0604020202020204" pitchFamily="34" charset="0"/>
              <a:buChar char="•"/>
              <a:defRPr sz="1800" b="0">
                <a:solidFill>
                  <a:schemeClr val="bg1"/>
                </a:solidFill>
              </a:defRPr>
            </a:lvl2pPr>
            <a:lvl3pPr marL="1085850" indent="-171450" algn="l">
              <a:lnSpc>
                <a:spcPct val="100000"/>
              </a:lnSpc>
              <a:buFont typeface="Arial" panose="020B0604020202020204" pitchFamily="34" charset="0"/>
              <a:buChar char="•"/>
              <a:defRPr sz="1800" b="0">
                <a:solidFill>
                  <a:schemeClr val="bg1"/>
                </a:solidFill>
              </a:defRPr>
            </a:lvl3pPr>
            <a:lvl4pPr marL="1371600" indent="0" algn="l">
              <a:lnSpc>
                <a:spcPct val="150000"/>
              </a:lnSpc>
              <a:buNone/>
              <a:defRPr sz="1400" b="0">
                <a:solidFill>
                  <a:schemeClr val="bg1"/>
                </a:solidFill>
              </a:defRPr>
            </a:lvl4pPr>
            <a:lvl5pPr marL="1828800" indent="0" algn="l">
              <a:lnSpc>
                <a:spcPct val="150000"/>
              </a:lnSpc>
              <a:buNone/>
              <a:defRPr sz="1400" b="0">
                <a:solidFill>
                  <a:schemeClr val="bg1"/>
                </a:solidFill>
              </a:defRPr>
            </a:lvl5pPr>
            <a:lvl6pPr>
              <a:defRPr sz="1200"/>
            </a:lvl6pPr>
            <a:lvl7pPr>
              <a:defRPr sz="1200"/>
            </a:lvl7pPr>
            <a:lvl8pPr>
              <a:defRPr sz="1200"/>
            </a:lvl8pPr>
            <a:lvl9pPr>
              <a:defRPr sz="1200"/>
            </a:lvl9pPr>
          </a:lstStyle>
          <a:p>
            <a:pPr lvl="0"/>
            <a:r>
              <a:rPr lang="en-US" dirty="0"/>
              <a:t>Click to add content</a:t>
            </a:r>
          </a:p>
          <a:p>
            <a:pPr lvl="1"/>
            <a:r>
              <a:rPr lang="en-US" dirty="0"/>
              <a:t>Second level</a:t>
            </a:r>
          </a:p>
          <a:p>
            <a:pPr lvl="2"/>
            <a:r>
              <a:rPr lang="en-US" dirty="0"/>
              <a:t>Third level</a:t>
            </a:r>
          </a:p>
        </p:txBody>
      </p:sp>
      <p:sp>
        <p:nvSpPr>
          <p:cNvPr id="6" name="Content Placeholder 2"/>
          <p:cNvSpPr>
            <a:spLocks noGrp="1"/>
          </p:cNvSpPr>
          <p:nvPr>
            <p:ph sz="half" idx="14" hasCustomPrompt="1"/>
          </p:nvPr>
        </p:nvSpPr>
        <p:spPr>
          <a:xfrm>
            <a:off x="7650480" y="2880360"/>
            <a:ext cx="3259726" cy="2704010"/>
          </a:xfrm>
        </p:spPr>
        <p:txBody>
          <a:bodyPr anchor="t">
            <a:normAutofit/>
          </a:bodyPr>
          <a:lstStyle>
            <a:lvl1pPr marL="342900" indent="-342900" algn="l">
              <a:lnSpc>
                <a:spcPct val="100000"/>
              </a:lnSpc>
              <a:buFont typeface="+mj-lt"/>
              <a:buAutoNum type="arabicPeriod"/>
              <a:defRPr sz="1800" b="0">
                <a:solidFill>
                  <a:schemeClr val="bg1"/>
                </a:solidFill>
              </a:defRPr>
            </a:lvl1pPr>
            <a:lvl2pPr marL="800100" indent="-342900" algn="l">
              <a:lnSpc>
                <a:spcPct val="100000"/>
              </a:lnSpc>
              <a:buFont typeface="+mj-lt"/>
              <a:buAutoNum type="alphaLcPeriod"/>
              <a:defRPr sz="1800" b="0">
                <a:solidFill>
                  <a:schemeClr val="bg1"/>
                </a:solidFill>
              </a:defRPr>
            </a:lvl2pPr>
            <a:lvl3pPr marL="1257300" indent="-342900" algn="l">
              <a:lnSpc>
                <a:spcPct val="100000"/>
              </a:lnSpc>
              <a:buFont typeface="+mj-lt"/>
              <a:buAutoNum type="arabicParenR"/>
              <a:defRPr sz="1800" b="0">
                <a:solidFill>
                  <a:schemeClr val="bg1"/>
                </a:solidFill>
              </a:defRPr>
            </a:lvl3pPr>
            <a:lvl4pPr marL="1371600" indent="0" algn="l">
              <a:lnSpc>
                <a:spcPct val="150000"/>
              </a:lnSpc>
              <a:buNone/>
              <a:defRPr sz="1400" b="0">
                <a:solidFill>
                  <a:schemeClr val="bg1"/>
                </a:solidFill>
              </a:defRPr>
            </a:lvl4pPr>
            <a:lvl5pPr marL="1828800" indent="0" algn="l">
              <a:lnSpc>
                <a:spcPct val="150000"/>
              </a:lnSpc>
              <a:buNone/>
              <a:defRPr sz="1400" b="0">
                <a:solidFill>
                  <a:schemeClr val="bg1"/>
                </a:solidFill>
              </a:defRPr>
            </a:lvl5pPr>
            <a:lvl6pPr>
              <a:defRPr sz="1200"/>
            </a:lvl6pPr>
            <a:lvl7pPr>
              <a:defRPr sz="1200"/>
            </a:lvl7pPr>
            <a:lvl8pPr>
              <a:defRPr sz="1200"/>
            </a:lvl8pPr>
            <a:lvl9pPr>
              <a:defRPr sz="1200"/>
            </a:lvl9pPr>
          </a:lstStyle>
          <a:p>
            <a:pPr lvl="0"/>
            <a:r>
              <a:rPr lang="en-US" dirty="0"/>
              <a:t>Click to add content</a:t>
            </a:r>
          </a:p>
          <a:p>
            <a:pPr lvl="1"/>
            <a:r>
              <a:rPr lang="en-US" dirty="0"/>
              <a:t>Second level</a:t>
            </a:r>
          </a:p>
          <a:p>
            <a:pPr lvl="2"/>
            <a:r>
              <a:rPr lang="en-US" dirty="0"/>
              <a:t>Third level</a:t>
            </a:r>
          </a:p>
        </p:txBody>
      </p:sp>
      <p:sp>
        <p:nvSpPr>
          <p:cNvPr id="5" name="Slide Number Placeholder 5"/>
          <p:cNvSpPr>
            <a:spLocks noGrp="1"/>
          </p:cNvSpPr>
          <p:nvPr>
            <p:ph type="sldNum" sz="quarter" idx="4"/>
          </p:nvPr>
        </p:nvSpPr>
        <p:spPr bwMode="gray">
          <a:xfrm>
            <a:off x="5535329" y="5584370"/>
            <a:ext cx="1121343" cy="1273629"/>
          </a:xfrm>
          <a:prstGeom prst="rect">
            <a:avLst/>
          </a:prstGeom>
        </p:spPr>
        <p:txBody>
          <a:bodyPr vert="horz" lIns="91440" tIns="45720" rIns="91440" bIns="45720" rtlCol="0" anchor="ctr"/>
          <a:lstStyle>
            <a:lvl1pPr algn="ctr">
              <a:defRPr lang="en-US" sz="1100" b="0" i="0" kern="1200" cap="all" spc="150" baseline="0" smtClean="0">
                <a:solidFill>
                  <a:schemeClr val="bg1"/>
                </a:solidFill>
                <a:latin typeface="+mn-lt"/>
                <a:ea typeface="+mn-ea"/>
                <a:cs typeface="+mn-cs"/>
              </a:defRPr>
            </a:lvl1pPr>
          </a:lstStyle>
          <a:p>
            <a:fld id="{D57F1E4F-1CFF-5643-939E-02111984F565}"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8" name="Rectangle 17"/>
          <p:cNvSpPr/>
          <p:nvPr userDrawn="1"/>
        </p:nvSpPr>
        <p:spPr>
          <a:xfrm>
            <a:off x="1281793" y="1273629"/>
            <a:ext cx="9628415" cy="431074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502229" y="1273628"/>
            <a:ext cx="4196442" cy="4310742"/>
          </a:xfrm>
        </p:spPr>
        <p:txBody>
          <a:bodyPr anchor="ctr"/>
          <a:lstStyle>
            <a:lvl1pPr algn="ctr">
              <a:defRPr sz="3600" b="1">
                <a:solidFill>
                  <a:schemeClr val="bg1"/>
                </a:solidFill>
              </a:defRPr>
            </a:lvl1pPr>
          </a:lstStyle>
          <a:p>
            <a:r>
              <a:rPr lang="en-US" dirty="0"/>
              <a:t>Click to add title</a:t>
            </a:r>
          </a:p>
        </p:txBody>
      </p:sp>
      <p:sp>
        <p:nvSpPr>
          <p:cNvPr id="9" name="Date Placeholder 3"/>
          <p:cNvSpPr>
            <a:spLocks noGrp="1"/>
          </p:cNvSpPr>
          <p:nvPr>
            <p:ph type="dt" sz="half" idx="10"/>
          </p:nvPr>
        </p:nvSpPr>
        <p:spPr>
          <a:xfrm>
            <a:off x="5170714" y="0"/>
            <a:ext cx="1850572" cy="1281793"/>
          </a:xfrm>
          <a:prstGeom prst="rect">
            <a:avLst/>
          </a:prstGeom>
        </p:spPr>
        <p:txBody>
          <a:bodyPr anchor="ctr"/>
          <a:lstStyle>
            <a:lvl1pPr algn="ctr">
              <a:defRPr lang="en-US" sz="1100" b="0" i="0" kern="1200" cap="all" spc="150" baseline="0" smtClean="0">
                <a:solidFill>
                  <a:schemeClr val="bg1"/>
                </a:solidFill>
                <a:latin typeface="+mn-lt"/>
                <a:ea typeface="+mn-ea"/>
                <a:cs typeface="+mn-cs"/>
              </a:defRPr>
            </a:lvl1pPr>
          </a:lstStyle>
          <a:p>
            <a:fld id="{34942A45-FC1F-4C42-9F9C-9B4D741C9442}" type="datetime1">
              <a:rPr lang="en-US" smtClean="0"/>
              <a:t>5/2/2024</a:t>
            </a:fld>
            <a:endParaRPr lang="en-US" dirty="0"/>
          </a:p>
        </p:txBody>
      </p:sp>
      <p:sp>
        <p:nvSpPr>
          <p:cNvPr id="6" name="Content Placeholder 2"/>
          <p:cNvSpPr>
            <a:spLocks noGrp="1"/>
          </p:cNvSpPr>
          <p:nvPr>
            <p:ph sz="half" idx="13" hasCustomPrompt="1"/>
          </p:nvPr>
        </p:nvSpPr>
        <p:spPr>
          <a:xfrm>
            <a:off x="6213382" y="1695450"/>
            <a:ext cx="4196442" cy="3467100"/>
          </a:xfrm>
        </p:spPr>
        <p:txBody>
          <a:bodyPr anchor="ctr">
            <a:normAutofit/>
          </a:bodyPr>
          <a:lstStyle>
            <a:lvl1pPr marL="0" indent="0" algn="ctr">
              <a:lnSpc>
                <a:spcPct val="150000"/>
              </a:lnSpc>
              <a:buNone/>
              <a:defRPr lang="en-US" sz="1600" b="0" i="0" kern="1200" cap="all" spc="150" dirty="0">
                <a:solidFill>
                  <a:prstClr val="black"/>
                </a:solidFill>
                <a:latin typeface="+mj-lt"/>
                <a:ea typeface="+mn-ea"/>
                <a:cs typeface="+mn-cs"/>
              </a:defRPr>
            </a:lvl1pPr>
            <a:lvl2pPr marL="457200" indent="0" algn="l">
              <a:lnSpc>
                <a:spcPct val="150000"/>
              </a:lnSpc>
              <a:buNone/>
              <a:defRPr sz="1400" b="0">
                <a:solidFill>
                  <a:schemeClr val="bg1"/>
                </a:solidFill>
              </a:defRPr>
            </a:lvl2pPr>
            <a:lvl3pPr marL="914400" indent="0" algn="l">
              <a:lnSpc>
                <a:spcPct val="150000"/>
              </a:lnSpc>
              <a:buNone/>
              <a:defRPr sz="1400" b="0">
                <a:solidFill>
                  <a:schemeClr val="bg1"/>
                </a:solidFill>
              </a:defRPr>
            </a:lvl3pPr>
            <a:lvl4pPr marL="1371600" indent="0" algn="l">
              <a:lnSpc>
                <a:spcPct val="150000"/>
              </a:lnSpc>
              <a:buNone/>
              <a:defRPr sz="1400" b="0">
                <a:solidFill>
                  <a:schemeClr val="bg1"/>
                </a:solidFill>
              </a:defRPr>
            </a:lvl4pPr>
            <a:lvl5pPr marL="1828800" indent="0" algn="l">
              <a:lnSpc>
                <a:spcPct val="150000"/>
              </a:lnSpc>
              <a:buNone/>
              <a:defRPr sz="1400" b="0">
                <a:solidFill>
                  <a:schemeClr val="bg1"/>
                </a:solidFill>
              </a:defRPr>
            </a:lvl5pPr>
            <a:lvl6pPr>
              <a:defRPr sz="1200"/>
            </a:lvl6pPr>
            <a:lvl7pPr>
              <a:defRPr sz="1200"/>
            </a:lvl7pPr>
            <a:lvl8pPr>
              <a:defRPr sz="1200"/>
            </a:lvl8pPr>
            <a:lvl9pPr>
              <a:defRPr sz="1200"/>
            </a:lvl9pPr>
          </a:lstStyle>
          <a:p>
            <a:pPr lvl="0"/>
            <a:r>
              <a:rPr lang="en-US" dirty="0"/>
              <a:t>Click to add content</a:t>
            </a:r>
          </a:p>
        </p:txBody>
      </p:sp>
      <p:sp>
        <p:nvSpPr>
          <p:cNvPr id="4" name="Slide Number Placeholder 5"/>
          <p:cNvSpPr>
            <a:spLocks noGrp="1"/>
          </p:cNvSpPr>
          <p:nvPr>
            <p:ph type="sldNum" sz="quarter" idx="4"/>
          </p:nvPr>
        </p:nvSpPr>
        <p:spPr bwMode="gray">
          <a:xfrm>
            <a:off x="5535329" y="5584370"/>
            <a:ext cx="1121343" cy="1273629"/>
          </a:xfrm>
          <a:prstGeom prst="rect">
            <a:avLst/>
          </a:prstGeom>
        </p:spPr>
        <p:txBody>
          <a:bodyPr vert="horz" lIns="91440" tIns="45720" rIns="91440" bIns="45720" rtlCol="0" anchor="ctr"/>
          <a:lstStyle>
            <a:lvl1pPr algn="ctr">
              <a:defRPr lang="en-US" sz="1100" b="0" i="0" kern="1200" cap="all" spc="150" baseline="0" smtClean="0">
                <a:solidFill>
                  <a:schemeClr val="bg1"/>
                </a:solidFill>
                <a:latin typeface="+mn-lt"/>
                <a:ea typeface="+mn-ea"/>
                <a:cs typeface="+mn-cs"/>
              </a:defRPr>
            </a:lvl1pPr>
          </a:lstStyle>
          <a:p>
            <a:fld id="{D57F1E4F-1CFF-5643-939E-02111984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322" y="0"/>
            <a:ext cx="6988271" cy="68580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1281792" y="1269545"/>
            <a:ext cx="4424042" cy="4310742"/>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81792" y="1269545"/>
            <a:ext cx="4424042" cy="4310742"/>
          </a:xfrm>
        </p:spPr>
        <p:txBody>
          <a:bodyPr anchor="ctr"/>
          <a:lstStyle>
            <a:lvl1pPr algn="ctr">
              <a:defRPr sz="3600" b="1">
                <a:solidFill>
                  <a:schemeClr val="bg1"/>
                </a:solidFill>
              </a:defRPr>
            </a:lvl1pPr>
          </a:lstStyle>
          <a:p>
            <a:r>
              <a:rPr lang="en-US" dirty="0"/>
              <a:t>Click to add title</a:t>
            </a:r>
          </a:p>
        </p:txBody>
      </p:sp>
      <p:sp>
        <p:nvSpPr>
          <p:cNvPr id="23" name="Date Placeholder 3"/>
          <p:cNvSpPr>
            <a:spLocks noGrp="1"/>
          </p:cNvSpPr>
          <p:nvPr>
            <p:ph type="dt" sz="half" idx="10"/>
          </p:nvPr>
        </p:nvSpPr>
        <p:spPr>
          <a:xfrm>
            <a:off x="8666389" y="-8167"/>
            <a:ext cx="1850572" cy="1281793"/>
          </a:xfrm>
          <a:prstGeom prst="rect">
            <a:avLst/>
          </a:prstGeom>
        </p:spPr>
        <p:txBody>
          <a:bodyPr anchor="ctr"/>
          <a:lstStyle>
            <a:lvl1pPr algn="ctr">
              <a:defRPr lang="en-US" sz="1100" b="0" i="0" kern="1200" cap="all" spc="150" baseline="0" smtClean="0">
                <a:solidFill>
                  <a:schemeClr val="bg1"/>
                </a:solidFill>
                <a:latin typeface="+mn-lt"/>
                <a:ea typeface="+mn-ea"/>
                <a:cs typeface="+mn-cs"/>
              </a:defRPr>
            </a:lvl1pPr>
          </a:lstStyle>
          <a:p>
            <a:fld id="{8F75A98D-8C7F-43E4-8890-99C383553194}" type="datetime1">
              <a:rPr lang="en-US" smtClean="0"/>
              <a:t>5/2/2024</a:t>
            </a:fld>
            <a:endParaRPr lang="en-US" dirty="0"/>
          </a:p>
        </p:txBody>
      </p:sp>
      <p:sp>
        <p:nvSpPr>
          <p:cNvPr id="3" name="Content Placeholder 2"/>
          <p:cNvSpPr>
            <a:spLocks noGrp="1"/>
          </p:cNvSpPr>
          <p:nvPr>
            <p:ph sz="half" idx="1" hasCustomPrompt="1"/>
          </p:nvPr>
        </p:nvSpPr>
        <p:spPr>
          <a:xfrm>
            <a:off x="7461250" y="1269546"/>
            <a:ext cx="4260850" cy="4310742"/>
          </a:xfrm>
        </p:spPr>
        <p:txBody>
          <a:bodyPr anchor="ctr">
            <a:noAutofit/>
          </a:bodyPr>
          <a:lstStyle>
            <a:lvl1pPr marL="0" indent="0" algn="ctr">
              <a:lnSpc>
                <a:spcPct val="150000"/>
              </a:lnSpc>
              <a:buNone/>
              <a:defRPr lang="en-US" sz="1600" b="0" i="0" kern="1200" cap="all" spc="150" dirty="0">
                <a:solidFill>
                  <a:prstClr val="black"/>
                </a:solidFill>
                <a:latin typeface="Century Gothic" panose="020B0502020202020204"/>
                <a:ea typeface="+mn-ea"/>
                <a:cs typeface="+mn-cs"/>
              </a:defRPr>
            </a:lvl1pPr>
            <a:lvl2pPr marL="0" indent="0" algn="ctr">
              <a:lnSpc>
                <a:spcPct val="150000"/>
              </a:lnSpc>
              <a:buNone/>
              <a:defRPr lang="en-US" sz="1600" b="0" i="0" kern="1200" cap="all" spc="150" dirty="0">
                <a:solidFill>
                  <a:prstClr val="black"/>
                </a:solidFill>
                <a:latin typeface="Century Gothic" panose="020B0502020202020204"/>
                <a:ea typeface="+mn-ea"/>
                <a:cs typeface="+mn-cs"/>
              </a:defRPr>
            </a:lvl2pPr>
            <a:lvl3pPr marL="0" indent="0" algn="ctr">
              <a:lnSpc>
                <a:spcPct val="150000"/>
              </a:lnSpc>
              <a:buNone/>
              <a:defRPr lang="en-US" sz="1600" b="0" i="0" kern="1200" cap="all" spc="150" dirty="0">
                <a:solidFill>
                  <a:prstClr val="black"/>
                </a:solidFill>
                <a:latin typeface="Century Gothic" panose="020B0502020202020204"/>
                <a:ea typeface="+mn-ea"/>
                <a:cs typeface="+mn-cs"/>
              </a:defRPr>
            </a:lvl3pPr>
            <a:lvl4pPr marL="0" indent="0" algn="ctr">
              <a:lnSpc>
                <a:spcPct val="150000"/>
              </a:lnSpc>
              <a:buNone/>
              <a:defRPr lang="en-US" sz="1600" b="0" i="0" kern="1200" cap="all" spc="150" dirty="0">
                <a:solidFill>
                  <a:prstClr val="black"/>
                </a:solidFill>
                <a:latin typeface="Century Gothic" panose="020B0502020202020204"/>
                <a:ea typeface="+mn-ea"/>
                <a:cs typeface="+mn-cs"/>
              </a:defRPr>
            </a:lvl4pPr>
            <a:lvl5pPr marL="0" indent="0" algn="ctr">
              <a:lnSpc>
                <a:spcPct val="150000"/>
              </a:lnSpc>
              <a:buNone/>
              <a:defRPr lang="en-US" sz="1600" b="0" i="0" kern="1200" cap="all" spc="150" dirty="0">
                <a:solidFill>
                  <a:prstClr val="black"/>
                </a:solidFill>
                <a:latin typeface="Century Gothic" panose="020B0502020202020204"/>
                <a:ea typeface="+mn-ea"/>
                <a:cs typeface="+mn-cs"/>
              </a:defRPr>
            </a:lvl5pPr>
            <a:lvl6pPr>
              <a:defRPr sz="1200"/>
            </a:lvl6pPr>
            <a:lvl7pPr>
              <a:defRPr sz="1200"/>
            </a:lvl7pPr>
            <a:lvl8pPr>
              <a:defRPr sz="1200"/>
            </a:lvl8pPr>
            <a:lvl9pPr>
              <a:defRPr sz="12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Slide Number Placeholder 5"/>
          <p:cNvSpPr>
            <a:spLocks noGrp="1"/>
          </p:cNvSpPr>
          <p:nvPr>
            <p:ph type="sldNum" sz="quarter" idx="4"/>
          </p:nvPr>
        </p:nvSpPr>
        <p:spPr bwMode="gray">
          <a:xfrm>
            <a:off x="9031004" y="5584370"/>
            <a:ext cx="1121343" cy="1273629"/>
          </a:xfrm>
          <a:prstGeom prst="rect">
            <a:avLst/>
          </a:prstGeom>
        </p:spPr>
        <p:txBody>
          <a:bodyPr vert="horz" lIns="91440" tIns="45720" rIns="91440" bIns="45720" rtlCol="0" anchor="ctr"/>
          <a:lstStyle>
            <a:lvl1pPr algn="ctr">
              <a:defRPr lang="en-US" sz="1100" b="0" i="0" kern="1200" cap="all" spc="150" baseline="0" smtClean="0">
                <a:solidFill>
                  <a:schemeClr val="bg1"/>
                </a:solidFill>
                <a:latin typeface="+mn-lt"/>
                <a:ea typeface="+mn-ea"/>
                <a:cs typeface="+mn-cs"/>
              </a:defRPr>
            </a:lvl1pPr>
          </a:lstStyle>
          <a:p>
            <a:fld id="{D57F1E4F-1CFF-5643-939E-02111984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0" name="Picture Placeholder 19"/>
          <p:cNvSpPr>
            <a:spLocks noGrp="1"/>
          </p:cNvSpPr>
          <p:nvPr>
            <p:ph type="pic" sz="quarter" idx="11"/>
          </p:nvPr>
        </p:nvSpPr>
        <p:spPr>
          <a:xfrm>
            <a:off x="-322" y="-1"/>
            <a:ext cx="6988271" cy="6857999"/>
          </a:xfrm>
          <a:custGeom>
            <a:avLst/>
            <a:gdLst>
              <a:gd name="connsiteX0" fmla="*/ 1280254 w 6988271"/>
              <a:gd name="connsiteY0" fmla="*/ 1273629 h 6857999"/>
              <a:gd name="connsiteX1" fmla="*/ 1280254 w 6988271"/>
              <a:gd name="connsiteY1" fmla="*/ 5584372 h 6857999"/>
              <a:gd name="connsiteX2" fmla="*/ 5704296 w 6988271"/>
              <a:gd name="connsiteY2" fmla="*/ 5584372 h 6857999"/>
              <a:gd name="connsiteX3" fmla="*/ 5704296 w 6988271"/>
              <a:gd name="connsiteY3" fmla="*/ 1273629 h 6857999"/>
              <a:gd name="connsiteX4" fmla="*/ 0 w 6988271"/>
              <a:gd name="connsiteY4" fmla="*/ 0 h 6857999"/>
              <a:gd name="connsiteX5" fmla="*/ 6988271 w 6988271"/>
              <a:gd name="connsiteY5" fmla="*/ 0 h 6857999"/>
              <a:gd name="connsiteX6" fmla="*/ 6988271 w 6988271"/>
              <a:gd name="connsiteY6" fmla="*/ 6857999 h 6857999"/>
              <a:gd name="connsiteX7" fmla="*/ 0 w 6988271"/>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88271" h="6857999">
                <a:moveTo>
                  <a:pt x="1280254" y="1273629"/>
                </a:moveTo>
                <a:lnTo>
                  <a:pt x="1280254" y="5584372"/>
                </a:lnTo>
                <a:lnTo>
                  <a:pt x="5704296" y="5584372"/>
                </a:lnTo>
                <a:lnTo>
                  <a:pt x="5704296" y="1273629"/>
                </a:lnTo>
                <a:close/>
                <a:moveTo>
                  <a:pt x="0" y="0"/>
                </a:moveTo>
                <a:lnTo>
                  <a:pt x="6988271" y="0"/>
                </a:lnTo>
                <a:lnTo>
                  <a:pt x="6988271" y="6857999"/>
                </a:lnTo>
                <a:lnTo>
                  <a:pt x="0" y="6857999"/>
                </a:lnTo>
                <a:close/>
              </a:path>
            </a:pathLst>
          </a:custGeom>
        </p:spPr>
        <p:txBody>
          <a:bodyPr wrap="square">
            <a:noAutofit/>
          </a:bodyPr>
          <a:lstStyle/>
          <a:p>
            <a:r>
              <a:rPr lang="en-US"/>
              <a:t>Click icon to add picture</a:t>
            </a:r>
            <a:endParaRPr lang="en-US" dirty="0"/>
          </a:p>
        </p:txBody>
      </p:sp>
      <p:sp>
        <p:nvSpPr>
          <p:cNvPr id="2" name="Title 1"/>
          <p:cNvSpPr>
            <a:spLocks noGrp="1"/>
          </p:cNvSpPr>
          <p:nvPr>
            <p:ph type="title" hasCustomPrompt="1"/>
          </p:nvPr>
        </p:nvSpPr>
        <p:spPr>
          <a:xfrm>
            <a:off x="1281792" y="1269545"/>
            <a:ext cx="4424042" cy="4310742"/>
          </a:xfrm>
        </p:spPr>
        <p:txBody>
          <a:bodyPr anchor="ctr"/>
          <a:lstStyle>
            <a:lvl1pPr algn="ctr">
              <a:defRPr sz="3600" b="1">
                <a:solidFill>
                  <a:schemeClr val="bg1"/>
                </a:solidFill>
              </a:defRPr>
            </a:lvl1pPr>
          </a:lstStyle>
          <a:p>
            <a:r>
              <a:rPr lang="en-US" dirty="0"/>
              <a:t>Click to add title</a:t>
            </a:r>
          </a:p>
        </p:txBody>
      </p:sp>
      <p:sp>
        <p:nvSpPr>
          <p:cNvPr id="23" name="Date Placeholder 3"/>
          <p:cNvSpPr>
            <a:spLocks noGrp="1"/>
          </p:cNvSpPr>
          <p:nvPr>
            <p:ph type="dt" sz="half" idx="10"/>
          </p:nvPr>
        </p:nvSpPr>
        <p:spPr>
          <a:xfrm>
            <a:off x="8666389" y="-8167"/>
            <a:ext cx="1850572" cy="1281793"/>
          </a:xfrm>
          <a:prstGeom prst="rect">
            <a:avLst/>
          </a:prstGeom>
        </p:spPr>
        <p:txBody>
          <a:bodyPr anchor="ctr"/>
          <a:lstStyle>
            <a:lvl1pPr algn="ctr">
              <a:defRPr lang="en-US" sz="1100" b="0" i="0" kern="1200" cap="all" spc="150" baseline="0" smtClean="0">
                <a:solidFill>
                  <a:schemeClr val="bg1"/>
                </a:solidFill>
                <a:latin typeface="+mn-lt"/>
                <a:ea typeface="+mn-ea"/>
                <a:cs typeface="+mn-cs"/>
              </a:defRPr>
            </a:lvl1pPr>
          </a:lstStyle>
          <a:p>
            <a:fld id="{911395C4-F96D-4D38-B238-081B6E676AEB}" type="datetime1">
              <a:rPr lang="en-US" smtClean="0"/>
              <a:t>5/2/2024</a:t>
            </a:fld>
            <a:endParaRPr lang="en-US" dirty="0"/>
          </a:p>
        </p:txBody>
      </p:sp>
      <p:sp>
        <p:nvSpPr>
          <p:cNvPr id="3" name="Content Placeholder 2"/>
          <p:cNvSpPr>
            <a:spLocks noGrp="1"/>
          </p:cNvSpPr>
          <p:nvPr>
            <p:ph sz="half" idx="1" hasCustomPrompt="1"/>
          </p:nvPr>
        </p:nvSpPr>
        <p:spPr>
          <a:xfrm>
            <a:off x="7461250" y="1273629"/>
            <a:ext cx="4260850" cy="4310743"/>
          </a:xfrm>
        </p:spPr>
        <p:txBody>
          <a:bodyPr anchor="ctr">
            <a:noAutofit/>
          </a:bodyPr>
          <a:lstStyle>
            <a:lvl1pPr marL="0" indent="0" algn="ctr">
              <a:lnSpc>
                <a:spcPct val="100000"/>
              </a:lnSpc>
              <a:buNone/>
              <a:defRPr sz="1800" b="0">
                <a:solidFill>
                  <a:schemeClr val="bg1"/>
                </a:solidFill>
              </a:defRPr>
            </a:lvl1pPr>
            <a:lvl2pPr marL="0" indent="0" algn="ctr">
              <a:lnSpc>
                <a:spcPct val="100000"/>
              </a:lnSpc>
              <a:buNone/>
              <a:defRPr sz="1800" b="0">
                <a:solidFill>
                  <a:schemeClr val="bg1"/>
                </a:solidFill>
              </a:defRPr>
            </a:lvl2pPr>
            <a:lvl3pPr marL="0" indent="0" algn="ctr">
              <a:lnSpc>
                <a:spcPct val="100000"/>
              </a:lnSpc>
              <a:buNone/>
              <a:defRPr sz="1800" b="0">
                <a:solidFill>
                  <a:schemeClr val="bg1"/>
                </a:solidFill>
              </a:defRPr>
            </a:lvl3pPr>
            <a:lvl4pPr marL="0" indent="0" algn="ctr">
              <a:lnSpc>
                <a:spcPct val="100000"/>
              </a:lnSpc>
              <a:buNone/>
              <a:defRPr sz="1800" b="0">
                <a:solidFill>
                  <a:schemeClr val="bg1"/>
                </a:solidFill>
              </a:defRPr>
            </a:lvl4pPr>
            <a:lvl5pPr marL="0" indent="0" algn="ctr">
              <a:lnSpc>
                <a:spcPct val="100000"/>
              </a:lnSpc>
              <a:buNone/>
              <a:defRPr sz="1800" b="0">
                <a:solidFill>
                  <a:schemeClr val="bg1"/>
                </a:solidFill>
              </a:defRPr>
            </a:lvl5pPr>
            <a:lvl6pPr>
              <a:defRPr sz="1200"/>
            </a:lvl6pPr>
            <a:lvl7pPr>
              <a:defRPr sz="1200"/>
            </a:lvl7pPr>
            <a:lvl8pPr>
              <a:defRPr sz="1200"/>
            </a:lvl8pPr>
            <a:lvl9pPr>
              <a:defRPr sz="12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Slide Number Placeholder 5"/>
          <p:cNvSpPr>
            <a:spLocks noGrp="1"/>
          </p:cNvSpPr>
          <p:nvPr>
            <p:ph type="sldNum" sz="quarter" idx="4"/>
          </p:nvPr>
        </p:nvSpPr>
        <p:spPr bwMode="gray">
          <a:xfrm>
            <a:off x="9031004" y="5584370"/>
            <a:ext cx="1121343" cy="1273629"/>
          </a:xfrm>
          <a:prstGeom prst="rect">
            <a:avLst/>
          </a:prstGeom>
        </p:spPr>
        <p:txBody>
          <a:bodyPr vert="horz" lIns="91440" tIns="45720" rIns="91440" bIns="45720" rtlCol="0" anchor="ctr"/>
          <a:lstStyle>
            <a:lvl1pPr algn="ctr">
              <a:defRPr lang="en-US" sz="1100" b="0" i="0" kern="1200" cap="all" spc="150" baseline="0" smtClean="0">
                <a:solidFill>
                  <a:schemeClr val="bg1"/>
                </a:solidFill>
                <a:latin typeface="+mn-lt"/>
                <a:ea typeface="+mn-ea"/>
                <a:cs typeface="+mn-cs"/>
              </a:defRPr>
            </a:lvl1pPr>
          </a:lstStyle>
          <a:p>
            <a:fld id="{D57F1E4F-1CFF-5643-939E-02111984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below">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a:xfrm>
            <a:off x="1281793" y="1273629"/>
            <a:ext cx="9628415" cy="4310743"/>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81792" y="1273628"/>
            <a:ext cx="9628415" cy="2288720"/>
          </a:xfrm>
        </p:spPr>
        <p:txBody>
          <a:bodyPr anchor="b"/>
          <a:lstStyle>
            <a:lvl1pPr algn="ctr">
              <a:defRPr sz="4800" b="1">
                <a:solidFill>
                  <a:schemeClr val="bg1"/>
                </a:solidFill>
              </a:defRPr>
            </a:lvl1pPr>
          </a:lstStyle>
          <a:p>
            <a:r>
              <a:rPr lang="en-US"/>
              <a:t>Click to edit Master title style</a:t>
            </a:r>
            <a:endParaRPr lang="en-US" dirty="0"/>
          </a:p>
        </p:txBody>
      </p:sp>
      <p:sp>
        <p:nvSpPr>
          <p:cNvPr id="4" name="Content Placeholder 3"/>
          <p:cNvSpPr>
            <a:spLocks noGrp="1"/>
          </p:cNvSpPr>
          <p:nvPr>
            <p:ph sz="quarter" idx="11" hasCustomPrompt="1"/>
          </p:nvPr>
        </p:nvSpPr>
        <p:spPr>
          <a:xfrm>
            <a:off x="2650672" y="3657600"/>
            <a:ext cx="6890656" cy="1926770"/>
          </a:xfrm>
        </p:spPr>
        <p:txBody>
          <a:bodyPr>
            <a:normAutofit/>
          </a:bodyPr>
          <a:lstStyle>
            <a:lvl1pPr marL="0" indent="0" algn="ctr">
              <a:buNone/>
              <a:defRPr sz="1800"/>
            </a:lvl1pPr>
            <a:lvl2pPr marL="0" indent="0" algn="ctr">
              <a:buNone/>
              <a:defRPr sz="1600"/>
            </a:lvl2pPr>
            <a:lvl3pPr marL="0" indent="0" algn="ctr">
              <a:buNone/>
              <a:defRPr sz="1400"/>
            </a:lvl3pPr>
            <a:lvl4pPr marL="0" indent="0" algn="ctr">
              <a:buNone/>
              <a:defRPr sz="1200"/>
            </a:lvl4pPr>
            <a:lvl5pPr marL="0" indent="0" algn="ctr">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Content Left">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5203729" y="0"/>
            <a:ext cx="6988271" cy="6858000"/>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485843" y="1269545"/>
            <a:ext cx="4424042" cy="4310742"/>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485843" y="1269545"/>
            <a:ext cx="4424042" cy="4310742"/>
          </a:xfrm>
        </p:spPr>
        <p:txBody>
          <a:bodyPr anchor="ctr"/>
          <a:lstStyle>
            <a:lvl1pPr algn="ctr">
              <a:defRPr sz="3600" b="1">
                <a:solidFill>
                  <a:schemeClr val="bg1"/>
                </a:solidFill>
              </a:defRPr>
            </a:lvl1pPr>
          </a:lstStyle>
          <a:p>
            <a:r>
              <a:rPr lang="en-US" dirty="0"/>
              <a:t>Click to add title</a:t>
            </a:r>
          </a:p>
        </p:txBody>
      </p:sp>
      <p:sp>
        <p:nvSpPr>
          <p:cNvPr id="23" name="Date Placeholder 3"/>
          <p:cNvSpPr>
            <a:spLocks noGrp="1"/>
          </p:cNvSpPr>
          <p:nvPr>
            <p:ph type="dt" sz="half" idx="10"/>
          </p:nvPr>
        </p:nvSpPr>
        <p:spPr>
          <a:xfrm>
            <a:off x="1675039" y="-8167"/>
            <a:ext cx="1850572" cy="1281793"/>
          </a:xfrm>
          <a:prstGeom prst="rect">
            <a:avLst/>
          </a:prstGeom>
        </p:spPr>
        <p:txBody>
          <a:bodyPr anchor="ctr"/>
          <a:lstStyle>
            <a:lvl1pPr algn="ctr">
              <a:defRPr lang="en-US" sz="1100" b="0" i="0" kern="1200" cap="all" spc="150" baseline="0" smtClean="0">
                <a:solidFill>
                  <a:schemeClr val="bg1"/>
                </a:solidFill>
                <a:latin typeface="+mn-lt"/>
                <a:ea typeface="+mn-ea"/>
                <a:cs typeface="+mn-cs"/>
              </a:defRPr>
            </a:lvl1pPr>
          </a:lstStyle>
          <a:p>
            <a:fld id="{00B7D833-DB29-4219-8E52-B65475B22B14}" type="datetime1">
              <a:rPr lang="en-US" smtClean="0"/>
              <a:t>5/2/2024</a:t>
            </a:fld>
            <a:endParaRPr lang="en-US" dirty="0"/>
          </a:p>
        </p:txBody>
      </p:sp>
      <p:sp>
        <p:nvSpPr>
          <p:cNvPr id="3" name="Content Placeholder 2"/>
          <p:cNvSpPr>
            <a:spLocks noGrp="1"/>
          </p:cNvSpPr>
          <p:nvPr>
            <p:ph sz="half" idx="1" hasCustomPrompt="1"/>
          </p:nvPr>
        </p:nvSpPr>
        <p:spPr>
          <a:xfrm>
            <a:off x="469900" y="1269546"/>
            <a:ext cx="4260850" cy="4310742"/>
          </a:xfrm>
        </p:spPr>
        <p:txBody>
          <a:bodyPr anchor="ctr">
            <a:noAutofit/>
          </a:bodyPr>
          <a:lstStyle>
            <a:lvl1pPr marL="0" indent="0" algn="ctr">
              <a:lnSpc>
                <a:spcPct val="150000"/>
              </a:lnSpc>
              <a:buNone/>
              <a:defRPr lang="en-US" sz="1600" b="0" i="0" kern="1200" cap="all" spc="150" dirty="0">
                <a:solidFill>
                  <a:prstClr val="black"/>
                </a:solidFill>
                <a:latin typeface="+mn-lt"/>
                <a:ea typeface="+mn-ea"/>
                <a:cs typeface="+mn-cs"/>
              </a:defRPr>
            </a:lvl1pPr>
            <a:lvl2pPr marL="0" indent="0" algn="ctr">
              <a:lnSpc>
                <a:spcPct val="150000"/>
              </a:lnSpc>
              <a:buNone/>
              <a:defRPr lang="en-US" sz="1600" b="0" i="0" kern="1200" cap="all" spc="150" dirty="0">
                <a:solidFill>
                  <a:prstClr val="black"/>
                </a:solidFill>
                <a:latin typeface="+mn-lt"/>
                <a:ea typeface="+mn-ea"/>
                <a:cs typeface="+mn-cs"/>
              </a:defRPr>
            </a:lvl2pPr>
            <a:lvl3pPr marL="0" indent="0" algn="ctr">
              <a:lnSpc>
                <a:spcPct val="150000"/>
              </a:lnSpc>
              <a:buNone/>
              <a:defRPr lang="en-US" sz="1600" b="0" i="0" kern="1200" cap="all" spc="150" dirty="0">
                <a:solidFill>
                  <a:prstClr val="black"/>
                </a:solidFill>
                <a:latin typeface="+mn-lt"/>
                <a:ea typeface="+mn-ea"/>
                <a:cs typeface="+mn-cs"/>
              </a:defRPr>
            </a:lvl3pPr>
            <a:lvl4pPr marL="0" indent="0" algn="ctr">
              <a:lnSpc>
                <a:spcPct val="150000"/>
              </a:lnSpc>
              <a:buNone/>
              <a:defRPr lang="en-US" sz="1600" b="0" i="0" kern="1200" cap="all" spc="150" dirty="0">
                <a:solidFill>
                  <a:prstClr val="black"/>
                </a:solidFill>
                <a:latin typeface="+mn-lt"/>
                <a:ea typeface="+mn-ea"/>
                <a:cs typeface="+mn-cs"/>
              </a:defRPr>
            </a:lvl4pPr>
            <a:lvl5pPr marL="0" indent="0" algn="ctr">
              <a:lnSpc>
                <a:spcPct val="150000"/>
              </a:lnSpc>
              <a:buNone/>
              <a:defRPr lang="en-US" sz="1600" b="0" i="0" kern="1200" cap="all" spc="150" dirty="0">
                <a:solidFill>
                  <a:prstClr val="black"/>
                </a:solidFill>
                <a:latin typeface="+mn-lt"/>
                <a:ea typeface="+mn-ea"/>
                <a:cs typeface="+mn-cs"/>
              </a:defRPr>
            </a:lvl5pPr>
            <a:lvl6pPr>
              <a:defRPr sz="1200"/>
            </a:lvl6pPr>
            <a:lvl7pPr>
              <a:defRPr sz="1200"/>
            </a:lvl7pPr>
            <a:lvl8pPr>
              <a:defRPr sz="1200"/>
            </a:lvl8pPr>
            <a:lvl9pPr>
              <a:defRPr sz="12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2039654" y="5584370"/>
            <a:ext cx="1121343" cy="1273629"/>
          </a:xfrm>
          <a:prstGeom prst="rect">
            <a:avLst/>
          </a:prstGeom>
        </p:spPr>
        <p:txBody>
          <a:bodyPr vert="horz" lIns="91440" tIns="45720" rIns="91440" bIns="45720" rtlCol="0" anchor="ctr"/>
          <a:lstStyle>
            <a:lvl1pPr algn="ctr">
              <a:defRPr lang="en-US" sz="1100" b="0" i="0" kern="1200" cap="all" spc="150" baseline="0" smtClean="0">
                <a:solidFill>
                  <a:schemeClr val="bg1"/>
                </a:solidFill>
                <a:latin typeface="+mn-lt"/>
                <a:ea typeface="+mn-ea"/>
                <a:cs typeface="+mn-cs"/>
              </a:defRPr>
            </a:lvl1pPr>
          </a:lstStyle>
          <a:p>
            <a:fld id="{D57F1E4F-1CFF-5643-939E-02111984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2"/>
          </p:nvPr>
        </p:nvSpPr>
        <p:spPr>
          <a:xfrm>
            <a:off x="0" y="0"/>
            <a:ext cx="12192000" cy="6858000"/>
          </a:xfrm>
          <a:custGeom>
            <a:avLst/>
            <a:gdLst>
              <a:gd name="connsiteX0" fmla="*/ 1281793 w 12192000"/>
              <a:gd name="connsiteY0" fmla="*/ 1273629 h 6858000"/>
              <a:gd name="connsiteX1" fmla="*/ 1281793 w 12192000"/>
              <a:gd name="connsiteY1" fmla="*/ 5584372 h 6858000"/>
              <a:gd name="connsiteX2" fmla="*/ 10910208 w 12192000"/>
              <a:gd name="connsiteY2" fmla="*/ 5584372 h 6858000"/>
              <a:gd name="connsiteX3" fmla="*/ 10910208 w 12192000"/>
              <a:gd name="connsiteY3" fmla="*/ 1273629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81793" y="1273629"/>
                </a:moveTo>
                <a:lnTo>
                  <a:pt x="1281793" y="5584372"/>
                </a:lnTo>
                <a:lnTo>
                  <a:pt x="10910208" y="5584372"/>
                </a:lnTo>
                <a:lnTo>
                  <a:pt x="10910208" y="1273629"/>
                </a:lnTo>
                <a:close/>
                <a:moveTo>
                  <a:pt x="0" y="0"/>
                </a:moveTo>
                <a:lnTo>
                  <a:pt x="12192000" y="0"/>
                </a:lnTo>
                <a:lnTo>
                  <a:pt x="12192000" y="6858000"/>
                </a:lnTo>
                <a:lnTo>
                  <a:pt x="0" y="6858000"/>
                </a:lnTo>
                <a:close/>
              </a:path>
            </a:pathLst>
          </a:custGeom>
        </p:spPr>
        <p:txBody>
          <a:bodyPr wrap="square">
            <a:noAutofit/>
          </a:bodyPr>
          <a:lstStyle>
            <a:lvl1pPr marL="0" indent="0" algn="ctr">
              <a:buFont typeface="Arial" panose="020B0604020202020204" pitchFamily="34" charset="0"/>
              <a:buNone/>
              <a:defRPr/>
            </a:lvl1pPr>
          </a:lstStyle>
          <a:p>
            <a:r>
              <a:rPr lang="en-US"/>
              <a:t>Click icon to add picture</a:t>
            </a:r>
            <a:endParaRPr lang="en-US" dirty="0"/>
          </a:p>
        </p:txBody>
      </p:sp>
      <p:sp>
        <p:nvSpPr>
          <p:cNvPr id="4" name="Title 1"/>
          <p:cNvSpPr>
            <a:spLocks noGrp="1"/>
          </p:cNvSpPr>
          <p:nvPr>
            <p:ph type="title" hasCustomPrompt="1"/>
          </p:nvPr>
        </p:nvSpPr>
        <p:spPr>
          <a:xfrm>
            <a:off x="1280160" y="1273627"/>
            <a:ext cx="9631679" cy="4310743"/>
          </a:xfrm>
        </p:spPr>
        <p:txBody>
          <a:bodyPr anchor="ctr"/>
          <a:lstStyle>
            <a:lvl1pPr algn="ctr">
              <a:defRPr sz="4800" b="1">
                <a:solidFill>
                  <a:schemeClr val="bg1"/>
                </a:solidFill>
              </a:defRPr>
            </a:lvl1pPr>
          </a:lstStyle>
          <a:p>
            <a:r>
              <a:rPr lang="en-US" dirty="0"/>
              <a:t>Click to add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0" name="Picture Placeholder 19"/>
          <p:cNvSpPr>
            <a:spLocks noGrp="1"/>
          </p:cNvSpPr>
          <p:nvPr>
            <p:ph type="pic" sz="quarter" idx="11"/>
          </p:nvPr>
        </p:nvSpPr>
        <p:spPr>
          <a:xfrm>
            <a:off x="5203729" y="-1"/>
            <a:ext cx="6988271" cy="6857999"/>
          </a:xfrm>
          <a:custGeom>
            <a:avLst/>
            <a:gdLst>
              <a:gd name="connsiteX0" fmla="*/ 1280254 w 6988271"/>
              <a:gd name="connsiteY0" fmla="*/ 1273629 h 6857999"/>
              <a:gd name="connsiteX1" fmla="*/ 1280254 w 6988271"/>
              <a:gd name="connsiteY1" fmla="*/ 5584372 h 6857999"/>
              <a:gd name="connsiteX2" fmla="*/ 5704296 w 6988271"/>
              <a:gd name="connsiteY2" fmla="*/ 5584372 h 6857999"/>
              <a:gd name="connsiteX3" fmla="*/ 5704296 w 6988271"/>
              <a:gd name="connsiteY3" fmla="*/ 1273629 h 6857999"/>
              <a:gd name="connsiteX4" fmla="*/ 0 w 6988271"/>
              <a:gd name="connsiteY4" fmla="*/ 0 h 6857999"/>
              <a:gd name="connsiteX5" fmla="*/ 6988271 w 6988271"/>
              <a:gd name="connsiteY5" fmla="*/ 0 h 6857999"/>
              <a:gd name="connsiteX6" fmla="*/ 6988271 w 6988271"/>
              <a:gd name="connsiteY6" fmla="*/ 6857999 h 6857999"/>
              <a:gd name="connsiteX7" fmla="*/ 0 w 6988271"/>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88271" h="6857999">
                <a:moveTo>
                  <a:pt x="1280254" y="1273629"/>
                </a:moveTo>
                <a:lnTo>
                  <a:pt x="1280254" y="5584372"/>
                </a:lnTo>
                <a:lnTo>
                  <a:pt x="5704296" y="5584372"/>
                </a:lnTo>
                <a:lnTo>
                  <a:pt x="5704296" y="1273629"/>
                </a:lnTo>
                <a:close/>
                <a:moveTo>
                  <a:pt x="0" y="0"/>
                </a:moveTo>
                <a:lnTo>
                  <a:pt x="6988271" y="0"/>
                </a:lnTo>
                <a:lnTo>
                  <a:pt x="6988271" y="6857999"/>
                </a:lnTo>
                <a:lnTo>
                  <a:pt x="0" y="6857999"/>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2" name="Title 1"/>
          <p:cNvSpPr>
            <a:spLocks noGrp="1"/>
          </p:cNvSpPr>
          <p:nvPr>
            <p:ph type="title" hasCustomPrompt="1"/>
          </p:nvPr>
        </p:nvSpPr>
        <p:spPr>
          <a:xfrm>
            <a:off x="6485843" y="1269545"/>
            <a:ext cx="4424042" cy="4310742"/>
          </a:xfrm>
        </p:spPr>
        <p:txBody>
          <a:bodyPr anchor="ctr"/>
          <a:lstStyle>
            <a:lvl1pPr algn="ctr">
              <a:defRPr sz="3600" b="1">
                <a:solidFill>
                  <a:schemeClr val="bg1"/>
                </a:solidFill>
              </a:defRPr>
            </a:lvl1pPr>
          </a:lstStyle>
          <a:p>
            <a:r>
              <a:rPr lang="en-US" dirty="0"/>
              <a:t>Click to add title</a:t>
            </a:r>
          </a:p>
        </p:txBody>
      </p:sp>
      <p:sp>
        <p:nvSpPr>
          <p:cNvPr id="23" name="Date Placeholder 3"/>
          <p:cNvSpPr>
            <a:spLocks noGrp="1"/>
          </p:cNvSpPr>
          <p:nvPr>
            <p:ph type="dt" sz="half" idx="10"/>
          </p:nvPr>
        </p:nvSpPr>
        <p:spPr>
          <a:xfrm>
            <a:off x="1675039" y="-8167"/>
            <a:ext cx="1850572" cy="1281793"/>
          </a:xfrm>
          <a:prstGeom prst="rect">
            <a:avLst/>
          </a:prstGeom>
        </p:spPr>
        <p:txBody>
          <a:bodyPr anchor="ctr"/>
          <a:lstStyle>
            <a:lvl1pPr algn="ctr">
              <a:defRPr lang="en-US" sz="1100" b="0" i="0" kern="1200" cap="all" spc="150" baseline="0" smtClean="0">
                <a:solidFill>
                  <a:schemeClr val="bg1"/>
                </a:solidFill>
                <a:latin typeface="+mn-lt"/>
                <a:ea typeface="+mn-ea"/>
                <a:cs typeface="+mn-cs"/>
              </a:defRPr>
            </a:lvl1pPr>
          </a:lstStyle>
          <a:p>
            <a:fld id="{340F3CC6-5664-405B-9AA3-80BAA886F5D4}" type="datetime1">
              <a:rPr lang="en-US" smtClean="0"/>
              <a:t>5/2/2024</a:t>
            </a:fld>
            <a:endParaRPr lang="en-US" dirty="0"/>
          </a:p>
        </p:txBody>
      </p:sp>
      <p:sp>
        <p:nvSpPr>
          <p:cNvPr id="3" name="Content Placeholder 2"/>
          <p:cNvSpPr>
            <a:spLocks noGrp="1"/>
          </p:cNvSpPr>
          <p:nvPr>
            <p:ph sz="half" idx="1" hasCustomPrompt="1"/>
          </p:nvPr>
        </p:nvSpPr>
        <p:spPr>
          <a:xfrm>
            <a:off x="469900" y="1269546"/>
            <a:ext cx="4260850" cy="4310742"/>
          </a:xfrm>
        </p:spPr>
        <p:txBody>
          <a:bodyPr anchor="ctr">
            <a:noAutofit/>
          </a:bodyPr>
          <a:lstStyle>
            <a:lvl1pPr marL="0" indent="0" algn="ctr">
              <a:lnSpc>
                <a:spcPct val="100000"/>
              </a:lnSpc>
              <a:buNone/>
              <a:defRPr sz="1800" b="0">
                <a:solidFill>
                  <a:schemeClr val="bg1"/>
                </a:solidFill>
              </a:defRPr>
            </a:lvl1pPr>
            <a:lvl2pPr marL="0" indent="0" algn="ctr">
              <a:lnSpc>
                <a:spcPct val="100000"/>
              </a:lnSpc>
              <a:buNone/>
              <a:defRPr sz="1800" b="0">
                <a:solidFill>
                  <a:schemeClr val="bg1"/>
                </a:solidFill>
              </a:defRPr>
            </a:lvl2pPr>
            <a:lvl3pPr marL="0" indent="0" algn="ctr">
              <a:lnSpc>
                <a:spcPct val="100000"/>
              </a:lnSpc>
              <a:buNone/>
              <a:defRPr sz="1800" b="0">
                <a:solidFill>
                  <a:schemeClr val="bg1"/>
                </a:solidFill>
              </a:defRPr>
            </a:lvl3pPr>
            <a:lvl4pPr marL="0" indent="0" algn="ctr">
              <a:lnSpc>
                <a:spcPct val="100000"/>
              </a:lnSpc>
              <a:buNone/>
              <a:defRPr sz="1800" b="0">
                <a:solidFill>
                  <a:schemeClr val="bg1"/>
                </a:solidFill>
              </a:defRPr>
            </a:lvl4pPr>
            <a:lvl5pPr marL="0" indent="0" algn="ctr">
              <a:lnSpc>
                <a:spcPct val="100000"/>
              </a:lnSpc>
              <a:buNone/>
              <a:defRPr sz="1800" b="0">
                <a:solidFill>
                  <a:schemeClr val="bg1"/>
                </a:solidFill>
              </a:defRPr>
            </a:lvl5pPr>
            <a:lvl6pPr>
              <a:defRPr sz="1200"/>
            </a:lvl6pPr>
            <a:lvl7pPr>
              <a:defRPr sz="1200"/>
            </a:lvl7pPr>
            <a:lvl8pPr>
              <a:defRPr sz="1200"/>
            </a:lvl8pPr>
            <a:lvl9pPr>
              <a:defRPr sz="12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Slide Number Placeholder 5"/>
          <p:cNvSpPr>
            <a:spLocks noGrp="1"/>
          </p:cNvSpPr>
          <p:nvPr>
            <p:ph type="sldNum" sz="quarter" idx="4"/>
          </p:nvPr>
        </p:nvSpPr>
        <p:spPr bwMode="gray">
          <a:xfrm>
            <a:off x="2039654" y="5584370"/>
            <a:ext cx="1121343" cy="1273629"/>
          </a:xfrm>
          <a:prstGeom prst="rect">
            <a:avLst/>
          </a:prstGeom>
        </p:spPr>
        <p:txBody>
          <a:bodyPr vert="horz" lIns="91440" tIns="45720" rIns="91440" bIns="45720" rtlCol="0" anchor="ctr"/>
          <a:lstStyle>
            <a:lvl1pPr algn="ctr">
              <a:defRPr lang="en-US" sz="1100" b="0" i="0" kern="1200" cap="all" spc="150" baseline="0" smtClean="0">
                <a:solidFill>
                  <a:schemeClr val="bg1"/>
                </a:solidFill>
                <a:latin typeface="+mn-lt"/>
                <a:ea typeface="+mn-ea"/>
                <a:cs typeface="+mn-cs"/>
              </a:defRPr>
            </a:lvl1pPr>
          </a:lstStyle>
          <a:p>
            <a:fld id="{D57F1E4F-1CFF-5643-939E-02111984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56" name="Rectangle 55"/>
          <p:cNvSpPr/>
          <p:nvPr userDrawn="1"/>
        </p:nvSpPr>
        <p:spPr>
          <a:xfrm>
            <a:off x="5408136" y="0"/>
            <a:ext cx="1375728" cy="1066800"/>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81794" y="1273628"/>
            <a:ext cx="9628412" cy="1066801"/>
          </a:xfrm>
        </p:spPr>
        <p:txBody>
          <a:bodyPr anchor="ctr"/>
          <a:lstStyle>
            <a:lvl1pPr algn="ctr">
              <a:defRPr sz="3600" b="1">
                <a:solidFill>
                  <a:schemeClr val="bg1"/>
                </a:solidFill>
              </a:defRPr>
            </a:lvl1pPr>
          </a:lstStyle>
          <a:p>
            <a:r>
              <a:rPr lang="en-US" dirty="0"/>
              <a:t>Click to add title</a:t>
            </a:r>
          </a:p>
        </p:txBody>
      </p:sp>
      <p:sp>
        <p:nvSpPr>
          <p:cNvPr id="11" name="Date Placeholder 3"/>
          <p:cNvSpPr>
            <a:spLocks noGrp="1"/>
          </p:cNvSpPr>
          <p:nvPr>
            <p:ph type="dt" sz="half" idx="10"/>
          </p:nvPr>
        </p:nvSpPr>
        <p:spPr>
          <a:xfrm>
            <a:off x="5170714" y="0"/>
            <a:ext cx="1850572" cy="1281793"/>
          </a:xfrm>
          <a:prstGeom prst="rect">
            <a:avLst/>
          </a:prstGeom>
        </p:spPr>
        <p:txBody>
          <a:bodyPr anchor="ctr"/>
          <a:lstStyle>
            <a:lvl1pPr algn="ctr">
              <a:defRPr lang="en-US" sz="1100" b="0" i="0" kern="1200" cap="all" spc="150" baseline="0" smtClean="0">
                <a:solidFill>
                  <a:schemeClr val="bg1"/>
                </a:solidFill>
                <a:latin typeface="+mn-lt"/>
                <a:ea typeface="+mn-ea"/>
                <a:cs typeface="+mn-cs"/>
              </a:defRPr>
            </a:lvl1pPr>
          </a:lstStyle>
          <a:p>
            <a:fld id="{0A9AAC6C-D20D-4C76-A98C-63AED84E5A03}" type="datetime1">
              <a:rPr lang="en-US" smtClean="0"/>
              <a:t>5/2/2024</a:t>
            </a:fld>
            <a:endParaRPr lang="en-US" dirty="0"/>
          </a:p>
        </p:txBody>
      </p:sp>
      <p:sp>
        <p:nvSpPr>
          <p:cNvPr id="3" name="Content Placeholder 2"/>
          <p:cNvSpPr>
            <a:spLocks noGrp="1"/>
          </p:cNvSpPr>
          <p:nvPr>
            <p:ph sz="half" idx="1" hasCustomPrompt="1"/>
          </p:nvPr>
        </p:nvSpPr>
        <p:spPr>
          <a:xfrm>
            <a:off x="1281794" y="2880360"/>
            <a:ext cx="4548632" cy="2823754"/>
          </a:xfrm>
        </p:spPr>
        <p:txBody>
          <a:bodyPr anchor="t">
            <a:normAutofit/>
          </a:bodyPr>
          <a:lstStyle>
            <a:lvl1pPr marL="171450" indent="-171450" algn="l">
              <a:lnSpc>
                <a:spcPct val="100000"/>
              </a:lnSpc>
              <a:buFont typeface="Arial" panose="020B0604020202020204" pitchFamily="34" charset="0"/>
              <a:buChar char="•"/>
              <a:defRPr sz="1800" b="0">
                <a:solidFill>
                  <a:schemeClr val="bg1"/>
                </a:solidFill>
              </a:defRPr>
            </a:lvl1pPr>
            <a:lvl2pPr marL="628650" indent="-171450" algn="l">
              <a:lnSpc>
                <a:spcPct val="100000"/>
              </a:lnSpc>
              <a:buFont typeface="Arial" panose="020B0604020202020204" pitchFamily="34" charset="0"/>
              <a:buChar char="•"/>
              <a:defRPr sz="1800" b="0">
                <a:solidFill>
                  <a:schemeClr val="bg1"/>
                </a:solidFill>
              </a:defRPr>
            </a:lvl2pPr>
            <a:lvl3pPr marL="1085850" indent="-171450" algn="l">
              <a:lnSpc>
                <a:spcPct val="100000"/>
              </a:lnSpc>
              <a:buFont typeface="Arial" panose="020B0604020202020204" pitchFamily="34" charset="0"/>
              <a:buChar char="•"/>
              <a:defRPr sz="1800" b="0">
                <a:solidFill>
                  <a:schemeClr val="bg1"/>
                </a:solidFill>
              </a:defRPr>
            </a:lvl3pPr>
            <a:lvl4pPr marL="1371600" indent="0" algn="l">
              <a:lnSpc>
                <a:spcPct val="150000"/>
              </a:lnSpc>
              <a:buNone/>
              <a:defRPr sz="1400" b="0">
                <a:solidFill>
                  <a:schemeClr val="bg1"/>
                </a:solidFill>
              </a:defRPr>
            </a:lvl4pPr>
            <a:lvl5pPr marL="1828800" indent="0" algn="l">
              <a:lnSpc>
                <a:spcPct val="150000"/>
              </a:lnSpc>
              <a:buNone/>
              <a:defRPr sz="1400" b="0">
                <a:solidFill>
                  <a:schemeClr val="bg1"/>
                </a:solidFill>
              </a:defRPr>
            </a:lvl5pPr>
            <a:lvl6pPr>
              <a:defRPr sz="1200"/>
            </a:lvl6pPr>
            <a:lvl7pPr>
              <a:defRPr sz="1200"/>
            </a:lvl7pPr>
            <a:lvl8pPr>
              <a:defRPr sz="1200"/>
            </a:lvl8pPr>
            <a:lvl9pPr>
              <a:defRPr sz="1200"/>
            </a:lvl9pPr>
          </a:lstStyle>
          <a:p>
            <a:pPr lvl="0"/>
            <a:r>
              <a:rPr lang="en-US" dirty="0"/>
              <a:t>Click to add content</a:t>
            </a:r>
          </a:p>
          <a:p>
            <a:pPr lvl="1"/>
            <a:r>
              <a:rPr lang="en-US" dirty="0"/>
              <a:t>Second level</a:t>
            </a:r>
          </a:p>
          <a:p>
            <a:pPr lvl="2"/>
            <a:r>
              <a:rPr lang="en-US" dirty="0"/>
              <a:t>Third level</a:t>
            </a:r>
          </a:p>
        </p:txBody>
      </p:sp>
      <p:sp>
        <p:nvSpPr>
          <p:cNvPr id="6" name="Content Placeholder 2"/>
          <p:cNvSpPr>
            <a:spLocks noGrp="1"/>
          </p:cNvSpPr>
          <p:nvPr>
            <p:ph sz="half" idx="14" hasCustomPrompt="1"/>
          </p:nvPr>
        </p:nvSpPr>
        <p:spPr>
          <a:xfrm>
            <a:off x="6354413" y="2880360"/>
            <a:ext cx="4555793" cy="2823754"/>
          </a:xfrm>
        </p:spPr>
        <p:txBody>
          <a:bodyPr anchor="t">
            <a:normAutofit/>
          </a:bodyPr>
          <a:lstStyle>
            <a:lvl1pPr marL="171450" indent="-171450" algn="l">
              <a:lnSpc>
                <a:spcPct val="100000"/>
              </a:lnSpc>
              <a:buFont typeface="Arial" panose="020B0604020202020204" pitchFamily="34" charset="0"/>
              <a:buChar char="•"/>
              <a:defRPr sz="1800" b="0">
                <a:solidFill>
                  <a:schemeClr val="bg1"/>
                </a:solidFill>
              </a:defRPr>
            </a:lvl1pPr>
            <a:lvl2pPr marL="628650" indent="-171450" algn="l">
              <a:lnSpc>
                <a:spcPct val="100000"/>
              </a:lnSpc>
              <a:buFont typeface="Arial" panose="020B0604020202020204" pitchFamily="34" charset="0"/>
              <a:buChar char="•"/>
              <a:defRPr sz="1800" b="0">
                <a:solidFill>
                  <a:schemeClr val="bg1"/>
                </a:solidFill>
              </a:defRPr>
            </a:lvl2pPr>
            <a:lvl3pPr marL="1085850" indent="-171450" algn="l">
              <a:lnSpc>
                <a:spcPct val="100000"/>
              </a:lnSpc>
              <a:buFont typeface="Arial" panose="020B0604020202020204" pitchFamily="34" charset="0"/>
              <a:buChar char="•"/>
              <a:defRPr sz="1800" b="0">
                <a:solidFill>
                  <a:schemeClr val="bg1"/>
                </a:solidFill>
              </a:defRPr>
            </a:lvl3pPr>
            <a:lvl4pPr marL="1371600" indent="0" algn="l">
              <a:lnSpc>
                <a:spcPct val="150000"/>
              </a:lnSpc>
              <a:buNone/>
              <a:defRPr sz="1400" b="0">
                <a:solidFill>
                  <a:schemeClr val="bg1"/>
                </a:solidFill>
              </a:defRPr>
            </a:lvl4pPr>
            <a:lvl5pPr marL="1828800" indent="0" algn="l">
              <a:lnSpc>
                <a:spcPct val="150000"/>
              </a:lnSpc>
              <a:buNone/>
              <a:defRPr sz="1400" b="0">
                <a:solidFill>
                  <a:schemeClr val="bg1"/>
                </a:solidFill>
              </a:defRPr>
            </a:lvl5pPr>
            <a:lvl6pPr>
              <a:defRPr sz="1200"/>
            </a:lvl6pPr>
            <a:lvl7pPr>
              <a:defRPr sz="1200"/>
            </a:lvl7pPr>
            <a:lvl8pPr>
              <a:defRPr sz="1200"/>
            </a:lvl8pPr>
            <a:lvl9pPr>
              <a:defRPr sz="1200"/>
            </a:lvl9pPr>
          </a:lstStyle>
          <a:p>
            <a:pPr lvl="0"/>
            <a:r>
              <a:rPr lang="en-US" dirty="0"/>
              <a:t>Click to add content</a:t>
            </a:r>
          </a:p>
          <a:p>
            <a:pPr lvl="1"/>
            <a:r>
              <a:rPr lang="en-US" dirty="0"/>
              <a:t>Second level</a:t>
            </a:r>
          </a:p>
          <a:p>
            <a:pPr lvl="2"/>
            <a:r>
              <a:rPr lang="en-US" dirty="0"/>
              <a:t>Third level</a:t>
            </a:r>
          </a:p>
        </p:txBody>
      </p:sp>
      <p:sp>
        <p:nvSpPr>
          <p:cNvPr id="8" name="Slide Number Placeholder 5"/>
          <p:cNvSpPr>
            <a:spLocks noGrp="1"/>
          </p:cNvSpPr>
          <p:nvPr>
            <p:ph type="sldNum" sz="quarter" idx="4"/>
          </p:nvPr>
        </p:nvSpPr>
        <p:spPr bwMode="gray">
          <a:xfrm>
            <a:off x="5535329" y="5584370"/>
            <a:ext cx="1121343" cy="1273629"/>
          </a:xfrm>
          <a:prstGeom prst="rect">
            <a:avLst/>
          </a:prstGeom>
        </p:spPr>
        <p:txBody>
          <a:bodyPr vert="horz" lIns="91440" tIns="45720" rIns="91440" bIns="45720" rtlCol="0" anchor="ctr"/>
          <a:lstStyle>
            <a:lvl1pPr algn="ctr">
              <a:defRPr lang="en-US" sz="1100" b="0" i="0" kern="1200" cap="all" spc="150" baseline="0" smtClean="0">
                <a:solidFill>
                  <a:schemeClr val="bg1"/>
                </a:solidFill>
                <a:latin typeface="+mn-lt"/>
                <a:ea typeface="+mn-ea"/>
                <a:cs typeface="+mn-cs"/>
              </a:defRPr>
            </a:lvl1pPr>
          </a:lstStyle>
          <a:p>
            <a:fld id="{D57F1E4F-1CFF-5643-939E-02111984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8" name="Rectangle 17"/>
          <p:cNvSpPr/>
          <p:nvPr userDrawn="1"/>
        </p:nvSpPr>
        <p:spPr>
          <a:xfrm>
            <a:off x="1281793" y="1273629"/>
            <a:ext cx="9628415" cy="431074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502228" y="1273628"/>
            <a:ext cx="9203871" cy="1361622"/>
          </a:xfrm>
        </p:spPr>
        <p:txBody>
          <a:bodyPr anchor="ctr"/>
          <a:lstStyle>
            <a:lvl1pPr algn="ctr">
              <a:defRPr sz="3600" b="1">
                <a:solidFill>
                  <a:schemeClr val="bg1"/>
                </a:solidFill>
              </a:defRPr>
            </a:lvl1pPr>
          </a:lstStyle>
          <a:p>
            <a:r>
              <a:rPr lang="en-US" dirty="0"/>
              <a:t>Click to add title</a:t>
            </a:r>
          </a:p>
        </p:txBody>
      </p:sp>
      <p:sp>
        <p:nvSpPr>
          <p:cNvPr id="5" name="Date Placeholder 3"/>
          <p:cNvSpPr>
            <a:spLocks noGrp="1"/>
          </p:cNvSpPr>
          <p:nvPr>
            <p:ph type="dt" sz="half" idx="10"/>
          </p:nvPr>
        </p:nvSpPr>
        <p:spPr>
          <a:xfrm>
            <a:off x="5170714" y="0"/>
            <a:ext cx="1850572" cy="1281793"/>
          </a:xfrm>
          <a:prstGeom prst="rect">
            <a:avLst/>
          </a:prstGeom>
        </p:spPr>
        <p:txBody>
          <a:bodyPr anchor="ctr"/>
          <a:lstStyle>
            <a:lvl1pPr algn="ctr">
              <a:defRPr lang="en-US" sz="1100" b="0" i="0" kern="1200" cap="all" spc="150" baseline="0" smtClean="0">
                <a:solidFill>
                  <a:schemeClr val="bg1"/>
                </a:solidFill>
                <a:latin typeface="+mn-lt"/>
                <a:ea typeface="+mn-ea"/>
                <a:cs typeface="+mn-cs"/>
              </a:defRPr>
            </a:lvl1pPr>
          </a:lstStyle>
          <a:p>
            <a:fld id="{ACAA1DE9-2795-47FA-95A9-B092E2F521E6}" type="datetime1">
              <a:rPr lang="en-US" smtClean="0"/>
              <a:t>5/2/2024</a:t>
            </a:fld>
            <a:endParaRPr lang="en-US" dirty="0"/>
          </a:p>
        </p:txBody>
      </p:sp>
      <p:sp>
        <p:nvSpPr>
          <p:cNvPr id="3" name="Content Placeholder 2"/>
          <p:cNvSpPr>
            <a:spLocks noGrp="1"/>
          </p:cNvSpPr>
          <p:nvPr>
            <p:ph sz="half" idx="1" hasCustomPrompt="1"/>
          </p:nvPr>
        </p:nvSpPr>
        <p:spPr>
          <a:xfrm>
            <a:off x="1830490" y="3015155"/>
            <a:ext cx="3999935" cy="2335063"/>
          </a:xfrm>
        </p:spPr>
        <p:txBody>
          <a:bodyPr anchor="t">
            <a:normAutofit/>
          </a:bodyPr>
          <a:lstStyle>
            <a:lvl1pPr marL="171450" indent="-171450" algn="l">
              <a:lnSpc>
                <a:spcPct val="100000"/>
              </a:lnSpc>
              <a:buFont typeface="Arial" panose="020B0604020202020204" pitchFamily="34" charset="0"/>
              <a:buChar char="•"/>
              <a:defRPr sz="1800" b="0">
                <a:solidFill>
                  <a:schemeClr val="bg1"/>
                </a:solidFill>
              </a:defRPr>
            </a:lvl1pPr>
            <a:lvl2pPr marL="628650" indent="-171450" algn="l">
              <a:lnSpc>
                <a:spcPct val="100000"/>
              </a:lnSpc>
              <a:buFont typeface="Arial" panose="020B0604020202020204" pitchFamily="34" charset="0"/>
              <a:buChar char="•"/>
              <a:defRPr sz="1800" b="0">
                <a:solidFill>
                  <a:schemeClr val="bg1"/>
                </a:solidFill>
              </a:defRPr>
            </a:lvl2pPr>
            <a:lvl3pPr marL="1085850" indent="-171450" algn="l">
              <a:lnSpc>
                <a:spcPct val="100000"/>
              </a:lnSpc>
              <a:buFont typeface="Arial" panose="020B0604020202020204" pitchFamily="34" charset="0"/>
              <a:buChar char="•"/>
              <a:defRPr sz="1800" b="0">
                <a:solidFill>
                  <a:schemeClr val="bg1"/>
                </a:solidFill>
              </a:defRPr>
            </a:lvl3pPr>
            <a:lvl4pPr marL="1371600" indent="0" algn="l">
              <a:lnSpc>
                <a:spcPct val="150000"/>
              </a:lnSpc>
              <a:buNone/>
              <a:defRPr sz="1400" b="0">
                <a:solidFill>
                  <a:schemeClr val="bg1"/>
                </a:solidFill>
              </a:defRPr>
            </a:lvl4pPr>
            <a:lvl5pPr marL="1828800" indent="0" algn="l">
              <a:lnSpc>
                <a:spcPct val="150000"/>
              </a:lnSpc>
              <a:buNone/>
              <a:defRPr sz="1400" b="0">
                <a:solidFill>
                  <a:schemeClr val="bg1"/>
                </a:solidFill>
              </a:defRPr>
            </a:lvl5pPr>
            <a:lvl6pPr>
              <a:defRPr sz="1200"/>
            </a:lvl6pPr>
            <a:lvl7pPr>
              <a:defRPr sz="1200"/>
            </a:lvl7pPr>
            <a:lvl8pPr>
              <a:defRPr sz="1200"/>
            </a:lvl8pPr>
            <a:lvl9pPr>
              <a:defRPr sz="1200"/>
            </a:lvl9pPr>
          </a:lstStyle>
          <a:p>
            <a:pPr lvl="0"/>
            <a:r>
              <a:rPr lang="en-US" dirty="0"/>
              <a:t>Click to add content</a:t>
            </a:r>
          </a:p>
          <a:p>
            <a:pPr lvl="1"/>
            <a:r>
              <a:rPr lang="en-US" dirty="0"/>
              <a:t>Second level</a:t>
            </a:r>
          </a:p>
          <a:p>
            <a:pPr lvl="2"/>
            <a:r>
              <a:rPr lang="en-US" dirty="0"/>
              <a:t>Third level</a:t>
            </a:r>
          </a:p>
        </p:txBody>
      </p:sp>
      <p:sp>
        <p:nvSpPr>
          <p:cNvPr id="6" name="Content Placeholder 2"/>
          <p:cNvSpPr>
            <a:spLocks noGrp="1"/>
          </p:cNvSpPr>
          <p:nvPr>
            <p:ph sz="half" idx="14" hasCustomPrompt="1"/>
          </p:nvPr>
        </p:nvSpPr>
        <p:spPr>
          <a:xfrm>
            <a:off x="6354413" y="3015155"/>
            <a:ext cx="3999935" cy="2335063"/>
          </a:xfrm>
        </p:spPr>
        <p:txBody>
          <a:bodyPr anchor="t">
            <a:normAutofit/>
          </a:bodyPr>
          <a:lstStyle>
            <a:lvl1pPr marL="171450" indent="-171450" algn="l">
              <a:lnSpc>
                <a:spcPct val="100000"/>
              </a:lnSpc>
              <a:buFont typeface="Arial" panose="020B0604020202020204" pitchFamily="34" charset="0"/>
              <a:buChar char="•"/>
              <a:defRPr sz="1800" b="0">
                <a:solidFill>
                  <a:schemeClr val="bg1"/>
                </a:solidFill>
              </a:defRPr>
            </a:lvl1pPr>
            <a:lvl2pPr marL="628650" indent="-171450" algn="l">
              <a:lnSpc>
                <a:spcPct val="100000"/>
              </a:lnSpc>
              <a:buFont typeface="Arial" panose="020B0604020202020204" pitchFamily="34" charset="0"/>
              <a:buChar char="•"/>
              <a:defRPr sz="1800" b="0">
                <a:solidFill>
                  <a:schemeClr val="bg1"/>
                </a:solidFill>
              </a:defRPr>
            </a:lvl2pPr>
            <a:lvl3pPr marL="1085850" indent="-171450" algn="l">
              <a:lnSpc>
                <a:spcPct val="100000"/>
              </a:lnSpc>
              <a:buFont typeface="Arial" panose="020B0604020202020204" pitchFamily="34" charset="0"/>
              <a:buChar char="•"/>
              <a:defRPr sz="1800" b="0">
                <a:solidFill>
                  <a:schemeClr val="bg1"/>
                </a:solidFill>
              </a:defRPr>
            </a:lvl3pPr>
            <a:lvl4pPr marL="1371600" indent="0" algn="l">
              <a:lnSpc>
                <a:spcPct val="150000"/>
              </a:lnSpc>
              <a:buNone/>
              <a:defRPr sz="1400" b="0">
                <a:solidFill>
                  <a:schemeClr val="bg1"/>
                </a:solidFill>
              </a:defRPr>
            </a:lvl4pPr>
            <a:lvl5pPr marL="1828800" indent="0" algn="l">
              <a:lnSpc>
                <a:spcPct val="150000"/>
              </a:lnSpc>
              <a:buNone/>
              <a:defRPr sz="1400" b="0">
                <a:solidFill>
                  <a:schemeClr val="bg1"/>
                </a:solidFill>
              </a:defRPr>
            </a:lvl5pPr>
            <a:lvl6pPr>
              <a:defRPr sz="1200"/>
            </a:lvl6pPr>
            <a:lvl7pPr>
              <a:defRPr sz="1200"/>
            </a:lvl7pPr>
            <a:lvl8pPr>
              <a:defRPr sz="1200"/>
            </a:lvl8pPr>
            <a:lvl9pPr>
              <a:defRPr sz="1200"/>
            </a:lvl9pPr>
          </a:lstStyle>
          <a:p>
            <a:pPr lvl="0"/>
            <a:r>
              <a:rPr lang="en-US" dirty="0"/>
              <a:t>Click to add content</a:t>
            </a:r>
          </a:p>
          <a:p>
            <a:pPr lvl="1"/>
            <a:r>
              <a:rPr lang="en-US" dirty="0"/>
              <a:t>Second level</a:t>
            </a:r>
          </a:p>
          <a:p>
            <a:pPr lvl="2"/>
            <a:r>
              <a:rPr lang="en-US" dirty="0"/>
              <a:t>Third level</a:t>
            </a:r>
          </a:p>
        </p:txBody>
      </p:sp>
      <p:sp>
        <p:nvSpPr>
          <p:cNvPr id="7" name="Slide Number Placeholder 5"/>
          <p:cNvSpPr>
            <a:spLocks noGrp="1"/>
          </p:cNvSpPr>
          <p:nvPr>
            <p:ph type="sldNum" sz="quarter" idx="4"/>
          </p:nvPr>
        </p:nvSpPr>
        <p:spPr bwMode="gray">
          <a:xfrm>
            <a:off x="5535329" y="5584370"/>
            <a:ext cx="1121343" cy="1273629"/>
          </a:xfrm>
          <a:prstGeom prst="rect">
            <a:avLst/>
          </a:prstGeom>
        </p:spPr>
        <p:txBody>
          <a:bodyPr vert="horz" lIns="91440" tIns="45720" rIns="91440" bIns="45720" rtlCol="0" anchor="ctr"/>
          <a:lstStyle>
            <a:lvl1pPr algn="ctr">
              <a:defRPr lang="en-US" sz="1100" b="0" i="0" kern="1200" cap="all" spc="150" baseline="0" smtClean="0">
                <a:solidFill>
                  <a:schemeClr val="bg1"/>
                </a:solidFill>
                <a:latin typeface="+mn-lt"/>
                <a:ea typeface="+mn-ea"/>
                <a:cs typeface="+mn-cs"/>
              </a:defRPr>
            </a:lvl1pPr>
          </a:lstStyle>
          <a:p>
            <a:fld id="{D57F1E4F-1CFF-5643-939E-02111984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9"/>
            <a:ext cx="8946541" cy="3535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rot="16200000">
            <a:off x="9840021" y="3242542"/>
            <a:ext cx="3842435" cy="372916"/>
          </a:xfrm>
          <a:prstGeom prst="rect">
            <a:avLst/>
          </a:prstGeom>
        </p:spPr>
        <p:txBody>
          <a:bodyPr vert="horz" lIns="91440" tIns="45720" rIns="91440" bIns="45720" rtlCol="0" anchor="ctr"/>
          <a:lstStyle>
            <a:lvl1pPr algn="ctr">
              <a:defRPr sz="1100" b="0" i="0">
                <a:solidFill>
                  <a:schemeClr val="bg1"/>
                </a:solidFill>
              </a:defRPr>
            </a:lvl1pPr>
          </a:lstStyle>
          <a:p>
            <a:endParaRPr lang="en-US" dirty="0"/>
          </a:p>
        </p:txBody>
      </p:sp>
      <p:sp>
        <p:nvSpPr>
          <p:cNvPr id="6" name="Slide Number Placeholder 5"/>
          <p:cNvSpPr>
            <a:spLocks noGrp="1"/>
          </p:cNvSpPr>
          <p:nvPr>
            <p:ph type="sldNum" sz="quarter" idx="4"/>
          </p:nvPr>
        </p:nvSpPr>
        <p:spPr bwMode="gray">
          <a:xfrm>
            <a:off x="11044873" y="3045157"/>
            <a:ext cx="468313" cy="767687"/>
          </a:xfrm>
          <a:prstGeom prst="rect">
            <a:avLst/>
          </a:prstGeom>
        </p:spPr>
        <p:txBody>
          <a:bodyPr vert="horz" lIns="91440" tIns="45720" rIns="91440" bIns="45720" rtlCol="0" anchor="ctr"/>
          <a:lstStyle>
            <a:lvl1pPr algn="l">
              <a:defRPr sz="2000" b="1" i="0">
                <a:solidFill>
                  <a:schemeClr val="bg1"/>
                </a:solidFill>
              </a:defRPr>
            </a:lvl1pPr>
          </a:lstStyle>
          <a:p>
            <a:fld id="{D57F1E4F-1CFF-5643-939E-02111984F56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457200" rtl="0" eaLnBrk="1" latinLnBrk="0" hangingPunct="1">
        <a:spcBef>
          <a:spcPct val="0"/>
        </a:spcBef>
        <a:buNone/>
        <a:defRPr sz="4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1"/>
        </a:buClr>
        <a:buSzPct val="80000"/>
        <a:buFont typeface="Arial" panose="020B0604020202020204" pitchFamily="34" charset="0"/>
        <a:buChar char="•"/>
        <a:defRPr sz="2000" b="0" i="0" kern="1200">
          <a:solidFill>
            <a:schemeClr val="bg1"/>
          </a:solidFill>
          <a:latin typeface="+mj-lt"/>
          <a:ea typeface="+mj-ea"/>
          <a:cs typeface="+mj-cs"/>
        </a:defRPr>
      </a:lvl1pPr>
      <a:lvl2pPr marL="7429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800" b="0" i="0" kern="1200">
          <a:solidFill>
            <a:schemeClr val="bg1"/>
          </a:solidFill>
          <a:latin typeface="+mj-lt"/>
          <a:ea typeface="+mj-ea"/>
          <a:cs typeface="+mj-cs"/>
        </a:defRPr>
      </a:lvl2pPr>
      <a:lvl3pPr marL="12001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600" b="0" i="0" kern="1200">
          <a:solidFill>
            <a:schemeClr val="bg1"/>
          </a:solidFill>
          <a:latin typeface="+mj-lt"/>
          <a:ea typeface="+mj-ea"/>
          <a:cs typeface="+mj-cs"/>
        </a:defRPr>
      </a:lvl3pPr>
      <a:lvl4pPr marL="16573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400" b="0" i="0" kern="1200">
          <a:solidFill>
            <a:schemeClr val="bg1"/>
          </a:solidFill>
          <a:latin typeface="+mj-lt"/>
          <a:ea typeface="+mj-ea"/>
          <a:cs typeface="+mj-cs"/>
        </a:defRPr>
      </a:lvl4pPr>
      <a:lvl5pPr marL="21145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400" b="0" i="0" kern="1200">
          <a:solidFill>
            <a:schemeClr val="bg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4629" y="1273628"/>
            <a:ext cx="9635578" cy="4310742"/>
          </a:xfrm>
        </p:spPr>
        <p:txBody>
          <a:bodyPr anchor="ctr"/>
          <a:lstStyle/>
          <a:p>
            <a:r>
              <a:rPr lang="en-US" dirty="0"/>
              <a:t>Sensitivity Analysis</a:t>
            </a:r>
          </a:p>
        </p:txBody>
      </p:sp>
      <p:sp>
        <p:nvSpPr>
          <p:cNvPr id="4" name="TextBox 3"/>
          <p:cNvSpPr txBox="1"/>
          <p:nvPr/>
        </p:nvSpPr>
        <p:spPr>
          <a:xfrm>
            <a:off x="4748139" y="4663440"/>
            <a:ext cx="2688557" cy="646331"/>
          </a:xfrm>
          <a:prstGeom prst="rect">
            <a:avLst/>
          </a:prstGeom>
          <a:noFill/>
        </p:spPr>
        <p:txBody>
          <a:bodyPr wrap="none" rtlCol="0">
            <a:spAutoFit/>
          </a:bodyPr>
          <a:lstStyle/>
          <a:p>
            <a:pPr algn="ctr"/>
            <a:r>
              <a:rPr lang="en-SG" sz="1800" b="0" i="0" dirty="0">
                <a:solidFill>
                  <a:srgbClr val="262626"/>
                </a:solidFill>
                <a:effectLst/>
                <a:latin typeface="Poppins-Regular"/>
              </a:rPr>
              <a:t>Reddy </a:t>
            </a:r>
            <a:r>
              <a:rPr lang="en-SG" sz="1800" b="0" i="0" dirty="0" err="1">
                <a:solidFill>
                  <a:srgbClr val="262626"/>
                </a:solidFill>
                <a:effectLst/>
                <a:latin typeface="Poppins-Regular"/>
              </a:rPr>
              <a:t>Mikks</a:t>
            </a:r>
            <a:r>
              <a:rPr lang="en-SG" sz="1800" b="0" i="0" dirty="0">
                <a:solidFill>
                  <a:srgbClr val="262626"/>
                </a:solidFill>
                <a:effectLst/>
                <a:latin typeface="Poppins-Regular"/>
              </a:rPr>
              <a:t> problem</a:t>
            </a:r>
            <a:r>
              <a:rPr lang="en-SG" dirty="0"/>
              <a:t> </a:t>
            </a:r>
            <a:br>
              <a:rPr lang="en-SG" dirty="0"/>
            </a:br>
            <a:endParaRPr lang="en-S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D57F1E4F-1CFF-5643-939E-02111984F565}" type="slidenum">
              <a:rPr lang="en-US" smtClean="0"/>
              <a:t>10</a:t>
            </a:fld>
            <a:endParaRPr lang="en-US" dirty="0"/>
          </a:p>
        </p:txBody>
      </p:sp>
      <p:graphicFrame>
        <p:nvGraphicFramePr>
          <p:cNvPr id="6" name="Table Placeholder 6"/>
          <p:cNvGraphicFramePr>
            <a:graphicFrameLocks noGrp="1"/>
          </p:cNvGraphicFramePr>
          <p:nvPr>
            <p:ph type="tbl" sz="quarter" idx="11"/>
          </p:nvPr>
        </p:nvGraphicFramePr>
        <p:xfrm>
          <a:off x="6486525" y="1270000"/>
          <a:ext cx="4422774" cy="4310290"/>
        </p:xfrm>
        <a:graphic>
          <a:graphicData uri="http://schemas.openxmlformats.org/drawingml/2006/table">
            <a:tbl>
              <a:tblPr firstRow="1" bandRow="1">
                <a:tableStyleId>{C4B1156A-380E-4F78-BDF5-A606A8083BF9}</a:tableStyleId>
              </a:tblPr>
              <a:tblGrid>
                <a:gridCol w="2211387">
                  <a:extLst>
                    <a:ext uri="{9D8B030D-6E8A-4147-A177-3AD203B41FA5}">
                      <a16:colId xmlns:a16="http://schemas.microsoft.com/office/drawing/2014/main" val="20000"/>
                    </a:ext>
                  </a:extLst>
                </a:gridCol>
                <a:gridCol w="2211387">
                  <a:extLst>
                    <a:ext uri="{9D8B030D-6E8A-4147-A177-3AD203B41FA5}">
                      <a16:colId xmlns:a16="http://schemas.microsoft.com/office/drawing/2014/main" val="20001"/>
                    </a:ext>
                  </a:extLst>
                </a:gridCol>
              </a:tblGrid>
              <a:tr h="862058">
                <a:tc>
                  <a:txBody>
                    <a:bodyPr/>
                    <a:lstStyle/>
                    <a:p>
                      <a:pPr algn="ctr"/>
                      <a:r>
                        <a:rPr lang="en-US" sz="1600" b="0" i="0" kern="1200" cap="all" spc="150" dirty="0">
                          <a:solidFill>
                            <a:prstClr val="black"/>
                          </a:solidFill>
                          <a:latin typeface="+mj-lt"/>
                          <a:ea typeface="+mn-ea"/>
                          <a:cs typeface="+mn-cs"/>
                        </a:rPr>
                        <a:t>Milestone</a:t>
                      </a:r>
                    </a:p>
                  </a:txBody>
                  <a:tcPr anchor="ctr"/>
                </a:tc>
                <a:tc>
                  <a:txBody>
                    <a:bodyPr/>
                    <a:lstStyle/>
                    <a:p>
                      <a:pPr marL="0" algn="ctr" defTabSz="457200" rtl="0" eaLnBrk="1" latinLnBrk="0" hangingPunct="1"/>
                      <a:r>
                        <a:rPr lang="en-US" sz="1600" b="0" i="0" kern="1200" cap="all" spc="150" dirty="0">
                          <a:solidFill>
                            <a:prstClr val="black"/>
                          </a:solidFill>
                          <a:latin typeface="+mj-lt"/>
                          <a:ea typeface="+mn-ea"/>
                          <a:cs typeface="+mn-cs"/>
                        </a:rPr>
                        <a:t>Quarter</a:t>
                      </a:r>
                    </a:p>
                  </a:txBody>
                  <a:tcPr anchor="ctr"/>
                </a:tc>
                <a:extLst>
                  <a:ext uri="{0D108BD9-81ED-4DB2-BD59-A6C34878D82A}">
                    <a16:rowId xmlns:a16="http://schemas.microsoft.com/office/drawing/2014/main" val="10000"/>
                  </a:ext>
                </a:extLst>
              </a:tr>
              <a:tr h="862058">
                <a:tc>
                  <a:txBody>
                    <a:bodyPr/>
                    <a:lstStyle/>
                    <a:p>
                      <a:pPr algn="ctr"/>
                      <a:r>
                        <a:rPr lang="en-US" dirty="0"/>
                        <a:t>Product lunch</a:t>
                      </a:r>
                    </a:p>
                  </a:txBody>
                  <a:tcPr anchor="ctr"/>
                </a:tc>
                <a:tc>
                  <a:txBody>
                    <a:bodyPr/>
                    <a:lstStyle/>
                    <a:p>
                      <a:pPr algn="ctr"/>
                      <a:r>
                        <a:rPr lang="en-US" dirty="0"/>
                        <a:t>Q1</a:t>
                      </a:r>
                    </a:p>
                  </a:txBody>
                  <a:tcPr anchor="ctr"/>
                </a:tc>
                <a:extLst>
                  <a:ext uri="{0D108BD9-81ED-4DB2-BD59-A6C34878D82A}">
                    <a16:rowId xmlns:a16="http://schemas.microsoft.com/office/drawing/2014/main" val="10001"/>
                  </a:ext>
                </a:extLst>
              </a:tr>
              <a:tr h="862058">
                <a:tc>
                  <a:txBody>
                    <a:bodyPr/>
                    <a:lstStyle/>
                    <a:p>
                      <a:pPr algn="ctr"/>
                      <a:r>
                        <a:rPr lang="en-US" dirty="0"/>
                        <a:t>10,000 user milestone</a:t>
                      </a:r>
                    </a:p>
                  </a:txBody>
                  <a:tcPr anchor="ctr"/>
                </a:tc>
                <a:tc>
                  <a:txBody>
                    <a:bodyPr/>
                    <a:lstStyle/>
                    <a:p>
                      <a:pPr algn="ctr"/>
                      <a:r>
                        <a:rPr lang="en-US" dirty="0"/>
                        <a:t>Q2</a:t>
                      </a:r>
                    </a:p>
                  </a:txBody>
                  <a:tcPr anchor="ctr"/>
                </a:tc>
                <a:extLst>
                  <a:ext uri="{0D108BD9-81ED-4DB2-BD59-A6C34878D82A}">
                    <a16:rowId xmlns:a16="http://schemas.microsoft.com/office/drawing/2014/main" val="10002"/>
                  </a:ext>
                </a:extLst>
              </a:tr>
              <a:tr h="862058">
                <a:tc>
                  <a:txBody>
                    <a:bodyPr/>
                    <a:lstStyle/>
                    <a:p>
                      <a:pPr algn="ctr"/>
                      <a:r>
                        <a:rPr lang="en-US" dirty="0"/>
                        <a:t>Strategic partnership</a:t>
                      </a:r>
                    </a:p>
                  </a:txBody>
                  <a:tcPr anchor="ctr"/>
                </a:tc>
                <a:tc>
                  <a:txBody>
                    <a:bodyPr/>
                    <a:lstStyle/>
                    <a:p>
                      <a:pPr algn="ctr"/>
                      <a:r>
                        <a:rPr lang="en-US" dirty="0"/>
                        <a:t>Q3</a:t>
                      </a:r>
                    </a:p>
                  </a:txBody>
                  <a:tcPr anchor="ctr"/>
                </a:tc>
                <a:extLst>
                  <a:ext uri="{0D108BD9-81ED-4DB2-BD59-A6C34878D82A}">
                    <a16:rowId xmlns:a16="http://schemas.microsoft.com/office/drawing/2014/main" val="10003"/>
                  </a:ext>
                </a:extLst>
              </a:tr>
              <a:tr h="862058">
                <a:tc>
                  <a:txBody>
                    <a:bodyPr/>
                    <a:lstStyle/>
                    <a:p>
                      <a:pPr lvl="0" algn="ctr">
                        <a:buNone/>
                      </a:pPr>
                      <a:r>
                        <a:rPr lang="en-US" dirty="0"/>
                        <a:t>Campaign launch</a:t>
                      </a:r>
                    </a:p>
                  </a:txBody>
                  <a:tcPr anchor="ctr"/>
                </a:tc>
                <a:tc>
                  <a:txBody>
                    <a:bodyPr/>
                    <a:lstStyle/>
                    <a:p>
                      <a:pPr algn="ctr"/>
                      <a:r>
                        <a:rPr lang="en-US" dirty="0"/>
                        <a:t>Q4</a:t>
                      </a:r>
                    </a:p>
                  </a:txBody>
                  <a:tcPr anchor="ctr"/>
                </a:tc>
                <a:extLst>
                  <a:ext uri="{0D108BD9-81ED-4DB2-BD59-A6C34878D82A}">
                    <a16:rowId xmlns:a16="http://schemas.microsoft.com/office/drawing/2014/main" val="10004"/>
                  </a:ext>
                </a:extLst>
              </a:tr>
            </a:tbl>
          </a:graphicData>
        </a:graphic>
      </p:graphicFrame>
      <p:pic>
        <p:nvPicPr>
          <p:cNvPr id="7" name="Picture 6"/>
          <p:cNvPicPr>
            <a:picLocks noChangeAspect="1"/>
          </p:cNvPicPr>
          <p:nvPr/>
        </p:nvPicPr>
        <p:blipFill>
          <a:blip r:embed="rId2"/>
          <a:stretch>
            <a:fillRect/>
          </a:stretch>
        </p:blipFill>
        <p:spPr>
          <a:xfrm>
            <a:off x="5367528" y="64008"/>
            <a:ext cx="6656832" cy="6693408"/>
          </a:xfrm>
          <a:prstGeom prst="rect">
            <a:avLst/>
          </a:prstGeom>
        </p:spPr>
      </p:pic>
      <p:sp>
        <p:nvSpPr>
          <p:cNvPr id="16" name="Content Placeholder 2"/>
          <p:cNvSpPr txBox="1"/>
          <p:nvPr/>
        </p:nvSpPr>
        <p:spPr>
          <a:xfrm>
            <a:off x="469900" y="1269546"/>
            <a:ext cx="4260850" cy="4310742"/>
          </a:xfrm>
          <a:prstGeom prst="rect">
            <a:avLst/>
          </a:prstGeom>
        </p:spPr>
        <p:txBody>
          <a:bodyPr/>
          <a:lstStyle>
            <a:lvl1pPr marL="342900" indent="-342900" algn="l" defTabSz="457200" rtl="0" eaLnBrk="1" latinLnBrk="0" hangingPunct="1">
              <a:spcBef>
                <a:spcPts val="1000"/>
              </a:spcBef>
              <a:spcAft>
                <a:spcPts val="0"/>
              </a:spcAft>
              <a:buClr>
                <a:schemeClr val="bg1"/>
              </a:buClr>
              <a:buSzPct val="80000"/>
              <a:buFont typeface="Arial" panose="020B0604020202020204" pitchFamily="34" charset="0"/>
              <a:buChar char="•"/>
              <a:defRPr sz="2000" b="0" i="0" kern="1200">
                <a:solidFill>
                  <a:schemeClr val="bg1"/>
                </a:solidFill>
                <a:latin typeface="+mj-lt"/>
                <a:ea typeface="+mj-ea"/>
                <a:cs typeface="+mj-cs"/>
              </a:defRPr>
            </a:lvl1pPr>
            <a:lvl2pPr marL="7429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800" b="0" i="0" kern="1200">
                <a:solidFill>
                  <a:schemeClr val="bg1"/>
                </a:solidFill>
                <a:latin typeface="+mj-lt"/>
                <a:ea typeface="+mj-ea"/>
                <a:cs typeface="+mj-cs"/>
              </a:defRPr>
            </a:lvl2pPr>
            <a:lvl3pPr marL="12001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600" b="0" i="0" kern="1200">
                <a:solidFill>
                  <a:schemeClr val="bg1"/>
                </a:solidFill>
                <a:latin typeface="+mj-lt"/>
                <a:ea typeface="+mj-ea"/>
                <a:cs typeface="+mj-cs"/>
              </a:defRPr>
            </a:lvl3pPr>
            <a:lvl4pPr marL="16573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400" b="0" i="0" kern="1200">
                <a:solidFill>
                  <a:schemeClr val="bg1"/>
                </a:solidFill>
                <a:latin typeface="+mj-lt"/>
                <a:ea typeface="+mj-ea"/>
                <a:cs typeface="+mj-cs"/>
              </a:defRPr>
            </a:lvl4pPr>
            <a:lvl5pPr marL="21145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400" b="0" i="0" kern="1200">
                <a:solidFill>
                  <a:schemeClr val="bg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indent="0">
              <a:buNone/>
            </a:pPr>
            <a:endParaRPr lang="en-US" dirty="0"/>
          </a:p>
        </p:txBody>
      </p:sp>
      <p:sp>
        <p:nvSpPr>
          <p:cNvPr id="8" name="TextBox 7"/>
          <p:cNvSpPr txBox="1"/>
          <p:nvPr/>
        </p:nvSpPr>
        <p:spPr>
          <a:xfrm>
            <a:off x="167640" y="167932"/>
            <a:ext cx="4934712" cy="1200329"/>
          </a:xfrm>
          <a:prstGeom prst="rect">
            <a:avLst/>
          </a:prstGeom>
          <a:noFill/>
        </p:spPr>
        <p:txBody>
          <a:bodyPr wrap="square">
            <a:spAutoFit/>
          </a:bodyPr>
          <a:lstStyle/>
          <a:p>
            <a:pPr marL="342900" indent="-342900" algn="just">
              <a:buFont typeface="+mj-lt"/>
              <a:buAutoNum type="alphaLcParenR" startAt="4"/>
            </a:pPr>
            <a:r>
              <a:rPr lang="en-US" sz="1800" dirty="0">
                <a:solidFill>
                  <a:schemeClr val="bg1"/>
                </a:solidFill>
              </a:rPr>
              <a:t>It is proposed that the availability of raw material 1 is increase to 30 tons. Indicate whether the changes will keep the current shadow price?</a:t>
            </a:r>
          </a:p>
        </p:txBody>
      </p:sp>
      <p:sp>
        <p:nvSpPr>
          <p:cNvPr id="12" name="TextBox 11"/>
          <p:cNvSpPr txBox="1"/>
          <p:nvPr/>
        </p:nvSpPr>
        <p:spPr>
          <a:xfrm>
            <a:off x="167641" y="1503553"/>
            <a:ext cx="4852416" cy="4523105"/>
          </a:xfrm>
          <a:prstGeom prst="rect">
            <a:avLst/>
          </a:prstGeom>
          <a:noFill/>
        </p:spPr>
        <p:txBody>
          <a:bodyPr wrap="square">
            <a:spAutoFit/>
          </a:bodyPr>
          <a:lstStyle/>
          <a:p>
            <a:pPr algn="just"/>
            <a:endParaRPr lang="en-US" dirty="0">
              <a:solidFill>
                <a:schemeClr val="bg1"/>
              </a:solidFill>
            </a:endParaRPr>
          </a:p>
          <a:p>
            <a:pPr algn="just"/>
            <a:r>
              <a:rPr lang="en-US" dirty="0">
                <a:solidFill>
                  <a:schemeClr val="bg1"/>
                </a:solidFill>
              </a:rPr>
              <a:t>The proposal is to increase raw material 1 to 30 tons. Since the current usage is 24 tons and there is an allowable increase of 12 tons, this increase to 30 tons is within the allowable increase range.</a:t>
            </a:r>
          </a:p>
          <a:p>
            <a:pPr algn="just"/>
            <a:endParaRPr lang="en-US" dirty="0">
              <a:solidFill>
                <a:schemeClr val="bg1"/>
              </a:solidFill>
            </a:endParaRPr>
          </a:p>
          <a:p>
            <a:pPr algn="just"/>
            <a:r>
              <a:rPr lang="en-US" altLang="en-SG" dirty="0">
                <a:solidFill>
                  <a:schemeClr val="bg1"/>
                </a:solidFill>
              </a:rPr>
              <a:t>S</a:t>
            </a:r>
            <a:r>
              <a:rPr lang="en-SG" dirty="0">
                <a:solidFill>
                  <a:schemeClr val="bg1"/>
                </a:solidFill>
              </a:rPr>
              <a:t>ince the increase in raw material 1 is within the allowable increase, the constraint remains binding but not exceeded, meaning the optimal solution (including the shadow price of raw material 1) remains unchanged. The shadow price will continue to reflect the same value (0.75 per ton) for any increase up to 36 tons (24 + 12).</a:t>
            </a:r>
          </a:p>
        </p:txBody>
      </p:sp>
      <p:sp>
        <p:nvSpPr>
          <p:cNvPr id="2" name="Rectangle 1">
            <a:extLst>
              <a:ext uri="{FF2B5EF4-FFF2-40B4-BE49-F238E27FC236}">
                <a16:creationId xmlns:a16="http://schemas.microsoft.com/office/drawing/2014/main" id="{90709085-48A1-F243-3EDB-80FBC523A246}"/>
              </a:ext>
            </a:extLst>
          </p:cNvPr>
          <p:cNvSpPr/>
          <p:nvPr/>
        </p:nvSpPr>
        <p:spPr>
          <a:xfrm>
            <a:off x="7818120" y="4983480"/>
            <a:ext cx="2980944" cy="384048"/>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D57F1E4F-1CFF-5643-939E-02111984F565}" type="slidenum">
              <a:rPr lang="en-US" smtClean="0"/>
              <a:t>11</a:t>
            </a:fld>
            <a:endParaRPr lang="en-US" dirty="0"/>
          </a:p>
        </p:txBody>
      </p:sp>
      <p:graphicFrame>
        <p:nvGraphicFramePr>
          <p:cNvPr id="6" name="Table Placeholder 6"/>
          <p:cNvGraphicFramePr>
            <a:graphicFrameLocks noGrp="1"/>
          </p:cNvGraphicFramePr>
          <p:nvPr>
            <p:ph type="tbl" sz="quarter" idx="11"/>
          </p:nvPr>
        </p:nvGraphicFramePr>
        <p:xfrm>
          <a:off x="6486525" y="1270000"/>
          <a:ext cx="4422774" cy="4310290"/>
        </p:xfrm>
        <a:graphic>
          <a:graphicData uri="http://schemas.openxmlformats.org/drawingml/2006/table">
            <a:tbl>
              <a:tblPr firstRow="1" bandRow="1">
                <a:tableStyleId>{C4B1156A-380E-4F78-BDF5-A606A8083BF9}</a:tableStyleId>
              </a:tblPr>
              <a:tblGrid>
                <a:gridCol w="2211387">
                  <a:extLst>
                    <a:ext uri="{9D8B030D-6E8A-4147-A177-3AD203B41FA5}">
                      <a16:colId xmlns:a16="http://schemas.microsoft.com/office/drawing/2014/main" val="20000"/>
                    </a:ext>
                  </a:extLst>
                </a:gridCol>
                <a:gridCol w="2211387">
                  <a:extLst>
                    <a:ext uri="{9D8B030D-6E8A-4147-A177-3AD203B41FA5}">
                      <a16:colId xmlns:a16="http://schemas.microsoft.com/office/drawing/2014/main" val="20001"/>
                    </a:ext>
                  </a:extLst>
                </a:gridCol>
              </a:tblGrid>
              <a:tr h="862058">
                <a:tc>
                  <a:txBody>
                    <a:bodyPr/>
                    <a:lstStyle/>
                    <a:p>
                      <a:pPr algn="ctr"/>
                      <a:r>
                        <a:rPr lang="en-US" sz="1600" b="0" i="0" kern="1200" cap="all" spc="150" dirty="0">
                          <a:solidFill>
                            <a:prstClr val="black"/>
                          </a:solidFill>
                          <a:latin typeface="+mj-lt"/>
                          <a:ea typeface="+mn-ea"/>
                          <a:cs typeface="+mn-cs"/>
                        </a:rPr>
                        <a:t>Milestone</a:t>
                      </a:r>
                    </a:p>
                  </a:txBody>
                  <a:tcPr anchor="ctr"/>
                </a:tc>
                <a:tc>
                  <a:txBody>
                    <a:bodyPr/>
                    <a:lstStyle/>
                    <a:p>
                      <a:pPr marL="0" algn="ctr" defTabSz="457200" rtl="0" eaLnBrk="1" latinLnBrk="0" hangingPunct="1"/>
                      <a:r>
                        <a:rPr lang="en-US" sz="1600" b="0" i="0" kern="1200" cap="all" spc="150" dirty="0">
                          <a:solidFill>
                            <a:prstClr val="black"/>
                          </a:solidFill>
                          <a:latin typeface="+mj-lt"/>
                          <a:ea typeface="+mn-ea"/>
                          <a:cs typeface="+mn-cs"/>
                        </a:rPr>
                        <a:t>Quarter</a:t>
                      </a:r>
                    </a:p>
                  </a:txBody>
                  <a:tcPr anchor="ctr"/>
                </a:tc>
                <a:extLst>
                  <a:ext uri="{0D108BD9-81ED-4DB2-BD59-A6C34878D82A}">
                    <a16:rowId xmlns:a16="http://schemas.microsoft.com/office/drawing/2014/main" val="10000"/>
                  </a:ext>
                </a:extLst>
              </a:tr>
              <a:tr h="862058">
                <a:tc>
                  <a:txBody>
                    <a:bodyPr/>
                    <a:lstStyle/>
                    <a:p>
                      <a:pPr algn="ctr"/>
                      <a:r>
                        <a:rPr lang="en-US" dirty="0"/>
                        <a:t>Product lunch</a:t>
                      </a:r>
                    </a:p>
                  </a:txBody>
                  <a:tcPr anchor="ctr"/>
                </a:tc>
                <a:tc>
                  <a:txBody>
                    <a:bodyPr/>
                    <a:lstStyle/>
                    <a:p>
                      <a:pPr algn="ctr"/>
                      <a:r>
                        <a:rPr lang="en-US" dirty="0"/>
                        <a:t>Q1</a:t>
                      </a:r>
                    </a:p>
                  </a:txBody>
                  <a:tcPr anchor="ctr"/>
                </a:tc>
                <a:extLst>
                  <a:ext uri="{0D108BD9-81ED-4DB2-BD59-A6C34878D82A}">
                    <a16:rowId xmlns:a16="http://schemas.microsoft.com/office/drawing/2014/main" val="10001"/>
                  </a:ext>
                </a:extLst>
              </a:tr>
              <a:tr h="862058">
                <a:tc>
                  <a:txBody>
                    <a:bodyPr/>
                    <a:lstStyle/>
                    <a:p>
                      <a:pPr algn="ctr"/>
                      <a:r>
                        <a:rPr lang="en-US" dirty="0"/>
                        <a:t>10,000 user milestone</a:t>
                      </a:r>
                    </a:p>
                  </a:txBody>
                  <a:tcPr anchor="ctr"/>
                </a:tc>
                <a:tc>
                  <a:txBody>
                    <a:bodyPr/>
                    <a:lstStyle/>
                    <a:p>
                      <a:pPr algn="ctr"/>
                      <a:r>
                        <a:rPr lang="en-US" dirty="0"/>
                        <a:t>Q2</a:t>
                      </a:r>
                    </a:p>
                  </a:txBody>
                  <a:tcPr anchor="ctr"/>
                </a:tc>
                <a:extLst>
                  <a:ext uri="{0D108BD9-81ED-4DB2-BD59-A6C34878D82A}">
                    <a16:rowId xmlns:a16="http://schemas.microsoft.com/office/drawing/2014/main" val="10002"/>
                  </a:ext>
                </a:extLst>
              </a:tr>
              <a:tr h="862058">
                <a:tc>
                  <a:txBody>
                    <a:bodyPr/>
                    <a:lstStyle/>
                    <a:p>
                      <a:pPr algn="ctr"/>
                      <a:r>
                        <a:rPr lang="en-US" dirty="0"/>
                        <a:t>Strategic partnership</a:t>
                      </a:r>
                    </a:p>
                  </a:txBody>
                  <a:tcPr anchor="ctr"/>
                </a:tc>
                <a:tc>
                  <a:txBody>
                    <a:bodyPr/>
                    <a:lstStyle/>
                    <a:p>
                      <a:pPr algn="ctr"/>
                      <a:r>
                        <a:rPr lang="en-US" dirty="0"/>
                        <a:t>Q3</a:t>
                      </a:r>
                    </a:p>
                  </a:txBody>
                  <a:tcPr anchor="ctr"/>
                </a:tc>
                <a:extLst>
                  <a:ext uri="{0D108BD9-81ED-4DB2-BD59-A6C34878D82A}">
                    <a16:rowId xmlns:a16="http://schemas.microsoft.com/office/drawing/2014/main" val="10003"/>
                  </a:ext>
                </a:extLst>
              </a:tr>
              <a:tr h="862058">
                <a:tc>
                  <a:txBody>
                    <a:bodyPr/>
                    <a:lstStyle/>
                    <a:p>
                      <a:pPr lvl="0" algn="ctr">
                        <a:buNone/>
                      </a:pPr>
                      <a:r>
                        <a:rPr lang="en-US" dirty="0"/>
                        <a:t>Campaign launch</a:t>
                      </a:r>
                    </a:p>
                  </a:txBody>
                  <a:tcPr anchor="ctr"/>
                </a:tc>
                <a:tc>
                  <a:txBody>
                    <a:bodyPr/>
                    <a:lstStyle/>
                    <a:p>
                      <a:pPr algn="ctr"/>
                      <a:r>
                        <a:rPr lang="en-US" dirty="0"/>
                        <a:t>Q4</a:t>
                      </a:r>
                    </a:p>
                  </a:txBody>
                  <a:tcPr anchor="ctr"/>
                </a:tc>
                <a:extLst>
                  <a:ext uri="{0D108BD9-81ED-4DB2-BD59-A6C34878D82A}">
                    <a16:rowId xmlns:a16="http://schemas.microsoft.com/office/drawing/2014/main" val="10004"/>
                  </a:ext>
                </a:extLst>
              </a:tr>
            </a:tbl>
          </a:graphicData>
        </a:graphic>
      </p:graphicFrame>
      <p:pic>
        <p:nvPicPr>
          <p:cNvPr id="7" name="Picture 6"/>
          <p:cNvPicPr>
            <a:picLocks noChangeAspect="1"/>
          </p:cNvPicPr>
          <p:nvPr/>
        </p:nvPicPr>
        <p:blipFill>
          <a:blip r:embed="rId2"/>
          <a:srcRect t="22815"/>
          <a:stretch>
            <a:fillRect/>
          </a:stretch>
        </p:blipFill>
        <p:spPr>
          <a:xfrm>
            <a:off x="5367655" y="255270"/>
            <a:ext cx="6656705" cy="3174365"/>
          </a:xfrm>
          <a:prstGeom prst="rect">
            <a:avLst/>
          </a:prstGeom>
        </p:spPr>
      </p:pic>
      <p:sp>
        <p:nvSpPr>
          <p:cNvPr id="16" name="Content Placeholder 2"/>
          <p:cNvSpPr txBox="1"/>
          <p:nvPr/>
        </p:nvSpPr>
        <p:spPr>
          <a:xfrm>
            <a:off x="469900" y="1269546"/>
            <a:ext cx="4260850" cy="4310742"/>
          </a:xfrm>
          <a:prstGeom prst="rect">
            <a:avLst/>
          </a:prstGeom>
        </p:spPr>
        <p:txBody>
          <a:bodyPr/>
          <a:lstStyle>
            <a:lvl1pPr marL="342900" indent="-342900" algn="l" defTabSz="457200" rtl="0" eaLnBrk="1" latinLnBrk="0" hangingPunct="1">
              <a:spcBef>
                <a:spcPts val="1000"/>
              </a:spcBef>
              <a:spcAft>
                <a:spcPts val="0"/>
              </a:spcAft>
              <a:buClr>
                <a:schemeClr val="bg1"/>
              </a:buClr>
              <a:buSzPct val="80000"/>
              <a:buFont typeface="Arial" panose="020B0604020202020204" pitchFamily="34" charset="0"/>
              <a:buChar char="•"/>
              <a:defRPr sz="2000" b="0" i="0" kern="1200">
                <a:solidFill>
                  <a:schemeClr val="bg1"/>
                </a:solidFill>
                <a:latin typeface="+mj-lt"/>
                <a:ea typeface="+mj-ea"/>
                <a:cs typeface="+mj-cs"/>
              </a:defRPr>
            </a:lvl1pPr>
            <a:lvl2pPr marL="7429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800" b="0" i="0" kern="1200">
                <a:solidFill>
                  <a:schemeClr val="bg1"/>
                </a:solidFill>
                <a:latin typeface="+mj-lt"/>
                <a:ea typeface="+mj-ea"/>
                <a:cs typeface="+mj-cs"/>
              </a:defRPr>
            </a:lvl2pPr>
            <a:lvl3pPr marL="12001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600" b="0" i="0" kern="1200">
                <a:solidFill>
                  <a:schemeClr val="bg1"/>
                </a:solidFill>
                <a:latin typeface="+mj-lt"/>
                <a:ea typeface="+mj-ea"/>
                <a:cs typeface="+mj-cs"/>
              </a:defRPr>
            </a:lvl3pPr>
            <a:lvl4pPr marL="16573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400" b="0" i="0" kern="1200">
                <a:solidFill>
                  <a:schemeClr val="bg1"/>
                </a:solidFill>
                <a:latin typeface="+mj-lt"/>
                <a:ea typeface="+mj-ea"/>
                <a:cs typeface="+mj-cs"/>
              </a:defRPr>
            </a:lvl4pPr>
            <a:lvl5pPr marL="21145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400" b="0" i="0" kern="1200">
                <a:solidFill>
                  <a:schemeClr val="bg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indent="0">
              <a:buNone/>
            </a:pPr>
            <a:endParaRPr lang="en-US" dirty="0"/>
          </a:p>
        </p:txBody>
      </p:sp>
      <p:sp>
        <p:nvSpPr>
          <p:cNvPr id="8" name="TextBox 7"/>
          <p:cNvSpPr txBox="1"/>
          <p:nvPr/>
        </p:nvSpPr>
        <p:spPr>
          <a:xfrm>
            <a:off x="167639" y="354382"/>
            <a:ext cx="4947031" cy="923330"/>
          </a:xfrm>
          <a:prstGeom prst="rect">
            <a:avLst/>
          </a:prstGeom>
          <a:noFill/>
        </p:spPr>
        <p:txBody>
          <a:bodyPr wrap="square">
            <a:spAutoFit/>
          </a:bodyPr>
          <a:lstStyle/>
          <a:p>
            <a:pPr marL="342900" indent="-342900" algn="just">
              <a:buFont typeface="+mj-lt"/>
              <a:buAutoNum type="alphaLcParenR" startAt="5"/>
            </a:pPr>
            <a:r>
              <a:rPr lang="en-US" sz="1800" dirty="0">
                <a:solidFill>
                  <a:schemeClr val="bg1"/>
                </a:solidFill>
              </a:rPr>
              <a:t>Determine the value of profit if the availability or raw material 2 is decrease by 2 tons.</a:t>
            </a:r>
            <a:endParaRPr lang="en-SG" sz="1800" dirty="0">
              <a:solidFill>
                <a:schemeClr val="bg1"/>
              </a:solidFill>
            </a:endParaRPr>
          </a:p>
        </p:txBody>
      </p:sp>
      <p:sp>
        <p:nvSpPr>
          <p:cNvPr id="12" name="TextBox 11"/>
          <p:cNvSpPr txBox="1"/>
          <p:nvPr/>
        </p:nvSpPr>
        <p:spPr>
          <a:xfrm>
            <a:off x="167639" y="1603248"/>
            <a:ext cx="4852417" cy="3969385"/>
          </a:xfrm>
          <a:prstGeom prst="rect">
            <a:avLst/>
          </a:prstGeom>
          <a:noFill/>
        </p:spPr>
        <p:txBody>
          <a:bodyPr wrap="square">
            <a:spAutoFit/>
          </a:bodyPr>
          <a:lstStyle/>
          <a:p>
            <a:pPr algn="just"/>
            <a:r>
              <a:rPr lang="en-US" dirty="0">
                <a:solidFill>
                  <a:schemeClr val="bg1"/>
                </a:solidFill>
              </a:rPr>
              <a:t>To calculate the change in profit if the availability of raw material 2 is decreased by 2 tons, we need to know the shadow price for raw material 2. </a:t>
            </a:r>
          </a:p>
          <a:p>
            <a:pPr algn="just"/>
            <a:endParaRPr lang="en-US" dirty="0">
              <a:solidFill>
                <a:schemeClr val="bg1"/>
              </a:solidFill>
            </a:endParaRPr>
          </a:p>
          <a:p>
            <a:pPr algn="just"/>
            <a:r>
              <a:rPr lang="en-US" dirty="0">
                <a:solidFill>
                  <a:schemeClr val="bg1"/>
                </a:solidFill>
              </a:rPr>
              <a:t>Change in profit = Shadow price × Change in resource availability</a:t>
            </a:r>
          </a:p>
          <a:p>
            <a:pPr algn="just"/>
            <a:r>
              <a:rPr lang="en-US" dirty="0">
                <a:solidFill>
                  <a:schemeClr val="bg1"/>
                </a:solidFill>
              </a:rPr>
              <a:t>Change in profit = 0.5 × (−2) = −1</a:t>
            </a:r>
          </a:p>
          <a:p>
            <a:pPr algn="just"/>
            <a:endParaRPr lang="en-US" dirty="0">
              <a:solidFill>
                <a:schemeClr val="bg1"/>
              </a:solidFill>
            </a:endParaRPr>
          </a:p>
          <a:p>
            <a:pPr algn="just"/>
            <a:r>
              <a:rPr lang="en-US" dirty="0">
                <a:solidFill>
                  <a:schemeClr val="bg1"/>
                </a:solidFill>
              </a:rPr>
              <a:t>Based on the sensitivity analysis, a decrease of 2 tons in raw material 2 leads to a decrease in overall profit of $1,000. Thus the overall profit will be $(21,000 - 1,000) = $20,000. </a:t>
            </a:r>
          </a:p>
        </p:txBody>
      </p:sp>
      <p:pic>
        <p:nvPicPr>
          <p:cNvPr id="2" name="Picture 1"/>
          <p:cNvPicPr>
            <a:picLocks noChangeAspect="1"/>
          </p:cNvPicPr>
          <p:nvPr/>
        </p:nvPicPr>
        <p:blipFill>
          <a:blip r:embed="rId3"/>
          <a:stretch>
            <a:fillRect/>
          </a:stretch>
        </p:blipFill>
        <p:spPr>
          <a:xfrm>
            <a:off x="5367655" y="3429000"/>
            <a:ext cx="6670040" cy="2963545"/>
          </a:xfrm>
          <a:prstGeom prst="rect">
            <a:avLst/>
          </a:prstGeom>
        </p:spPr>
      </p:pic>
      <p:sp>
        <p:nvSpPr>
          <p:cNvPr id="3" name="Rectangle 2">
            <a:extLst>
              <a:ext uri="{FF2B5EF4-FFF2-40B4-BE49-F238E27FC236}">
                <a16:creationId xmlns:a16="http://schemas.microsoft.com/office/drawing/2014/main" id="{DF1EE740-D24C-7690-3BAF-8598B1435DDD}"/>
              </a:ext>
            </a:extLst>
          </p:cNvPr>
          <p:cNvSpPr/>
          <p:nvPr/>
        </p:nvSpPr>
        <p:spPr>
          <a:xfrm>
            <a:off x="8001000" y="2587752"/>
            <a:ext cx="640080" cy="173736"/>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E313E7AE-890F-2FDC-2250-358001D8BFF9}"/>
              </a:ext>
            </a:extLst>
          </p:cNvPr>
          <p:cNvSpPr/>
          <p:nvPr/>
        </p:nvSpPr>
        <p:spPr>
          <a:xfrm>
            <a:off x="11384280" y="2587752"/>
            <a:ext cx="640080" cy="173736"/>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8243A513-C26D-98E4-1EB3-CDD2B1A976B1}"/>
              </a:ext>
            </a:extLst>
          </p:cNvPr>
          <p:cNvSpPr/>
          <p:nvPr/>
        </p:nvSpPr>
        <p:spPr>
          <a:xfrm>
            <a:off x="10128504" y="6163056"/>
            <a:ext cx="679704" cy="229489"/>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7779" y="1273628"/>
            <a:ext cx="4196442" cy="4310742"/>
          </a:xfrm>
        </p:spPr>
        <p:txBody>
          <a:bodyPr/>
          <a:lstStyle/>
          <a:p>
            <a:r>
              <a:rPr lang="en-US" dirty="0"/>
              <a:t>Thank You!</a:t>
            </a:r>
          </a:p>
        </p:txBody>
      </p:sp>
      <p:sp>
        <p:nvSpPr>
          <p:cNvPr id="5" name="Slide Number Placeholder 4"/>
          <p:cNvSpPr>
            <a:spLocks noGrp="1"/>
          </p:cNvSpPr>
          <p:nvPr>
            <p:ph type="sldNum" sz="quarter" idx="4"/>
          </p:nvPr>
        </p:nvSpPr>
        <p:spPr>
          <a:xfrm>
            <a:off x="5535329" y="5584370"/>
            <a:ext cx="1121343" cy="1273629"/>
          </a:xfrm>
        </p:spPr>
        <p:txBody>
          <a:bodyPr/>
          <a:lstStyle/>
          <a:p>
            <a:fld id="{D57F1E4F-1CFF-5643-939E-02111984F565}" type="slidenum">
              <a:rPr lang="en-US" smtClean="0"/>
              <a:t>12</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792" y="1269545"/>
            <a:ext cx="4424042" cy="4310742"/>
          </a:xfrm>
        </p:spPr>
        <p:txBody>
          <a:bodyPr anchor="t"/>
          <a:lstStyle/>
          <a:p>
            <a:pPr>
              <a:lnSpc>
                <a:spcPct val="150000"/>
              </a:lnSpc>
            </a:pPr>
            <a:r>
              <a:rPr lang="en-US" sz="3200" dirty="0"/>
              <a:t>6</a:t>
            </a:r>
            <a:r>
              <a:rPr lang="en-US" sz="3200" baseline="30000" dirty="0"/>
              <a:t>th</a:t>
            </a:r>
            <a:r>
              <a:rPr lang="en-US" sz="3200" dirty="0"/>
              <a:t> Group Members </a:t>
            </a:r>
          </a:p>
        </p:txBody>
      </p:sp>
      <p:sp>
        <p:nvSpPr>
          <p:cNvPr id="3" name="Subtitle 2"/>
          <p:cNvSpPr>
            <a:spLocks noGrp="1"/>
          </p:cNvSpPr>
          <p:nvPr>
            <p:ph sz="half" idx="1"/>
          </p:nvPr>
        </p:nvSpPr>
        <p:spPr>
          <a:xfrm>
            <a:off x="7461250" y="1269546"/>
            <a:ext cx="4260850" cy="4310742"/>
          </a:xfrm>
        </p:spPr>
        <p:txBody>
          <a:bodyPr anchor="t">
            <a:normAutofit/>
          </a:bodyPr>
          <a:lstStyle/>
          <a:p>
            <a:endParaRPr lang="en-US" dirty="0"/>
          </a:p>
          <a:p>
            <a:r>
              <a:rPr lang="en-US" dirty="0"/>
              <a:t>Course:</a:t>
            </a:r>
          </a:p>
          <a:p>
            <a:r>
              <a:rPr lang="en-US" dirty="0"/>
              <a:t>OPERATIONAL RESEARCH AND OPTIMIZATION (MCSD1133)</a:t>
            </a:r>
          </a:p>
          <a:p>
            <a:endParaRPr lang="en-US" dirty="0"/>
          </a:p>
          <a:p>
            <a:r>
              <a:rPr lang="en-US" dirty="0"/>
              <a:t>Presentation to:</a:t>
            </a:r>
          </a:p>
          <a:p>
            <a:r>
              <a:rPr lang="en-US" dirty="0"/>
              <a:t>DR. NOR AZIZAH ALI </a:t>
            </a:r>
          </a:p>
        </p:txBody>
      </p:sp>
      <p:sp>
        <p:nvSpPr>
          <p:cNvPr id="4" name="Slide Number Placeholder 3"/>
          <p:cNvSpPr>
            <a:spLocks noGrp="1"/>
          </p:cNvSpPr>
          <p:nvPr>
            <p:ph type="sldNum" sz="quarter" idx="4"/>
          </p:nvPr>
        </p:nvSpPr>
        <p:spPr/>
        <p:txBody>
          <a:bodyPr/>
          <a:lstStyle/>
          <a:p>
            <a:fld id="{D57F1E4F-1CFF-5643-939E-02111984F565}" type="slidenum">
              <a:rPr lang="en-US" smtClean="0"/>
              <a:t>2</a:t>
            </a:fld>
            <a:endParaRPr lang="en-US" dirty="0"/>
          </a:p>
        </p:txBody>
      </p:sp>
      <p:graphicFrame>
        <p:nvGraphicFramePr>
          <p:cNvPr id="5" name="Table 4"/>
          <p:cNvGraphicFramePr>
            <a:graphicFrameLocks noGrp="1"/>
          </p:cNvGraphicFramePr>
          <p:nvPr/>
        </p:nvGraphicFramePr>
        <p:xfrm>
          <a:off x="1466112" y="2301578"/>
          <a:ext cx="3956280" cy="3029372"/>
        </p:xfrm>
        <a:graphic>
          <a:graphicData uri="http://schemas.openxmlformats.org/drawingml/2006/table">
            <a:tbl>
              <a:tblPr bandRow="1">
                <a:tableStyleId>{22838BEF-8BB2-4498-84A7-C5851F593DF1}</a:tableStyleId>
              </a:tblPr>
              <a:tblGrid>
                <a:gridCol w="3956280">
                  <a:extLst>
                    <a:ext uri="{9D8B030D-6E8A-4147-A177-3AD203B41FA5}">
                      <a16:colId xmlns:a16="http://schemas.microsoft.com/office/drawing/2014/main" val="20000"/>
                    </a:ext>
                  </a:extLst>
                </a:gridCol>
              </a:tblGrid>
              <a:tr h="757343">
                <a:tc>
                  <a:txBody>
                    <a:bodyPr/>
                    <a:lstStyle/>
                    <a:p>
                      <a:pPr marL="2540" algn="ctr">
                        <a:lnSpc>
                          <a:spcPct val="115000"/>
                        </a:lnSpc>
                        <a:spcAft>
                          <a:spcPts val="800"/>
                        </a:spcAft>
                      </a:pPr>
                      <a:r>
                        <a:rPr lang="en-SG" sz="1200" kern="100" dirty="0">
                          <a:solidFill>
                            <a:srgbClr val="000000"/>
                          </a:solidFill>
                          <a:effectLst/>
                          <a:latin typeface="Century Gothic (Headings)"/>
                          <a:ea typeface="Arial" panose="020B0604020202020204" pitchFamily="34" charset="0"/>
                          <a:cs typeface="Times New Roman" panose="02020603050405020304" pitchFamily="18" charset="0"/>
                        </a:rPr>
                        <a:t>MOHAMMED RAZA ASFAK CHIDIMAR</a:t>
                      </a:r>
                      <a:r>
                        <a:rPr lang="en-SG" sz="1200" kern="100" dirty="0">
                          <a:solidFill>
                            <a:srgbClr val="000000"/>
                          </a:solidFill>
                          <a:effectLst/>
                          <a:latin typeface="Century Gothic (Headings)"/>
                          <a:ea typeface="Times New Roman" panose="02020603050405020304" pitchFamily="18" charset="0"/>
                          <a:cs typeface="Times New Roman" panose="02020603050405020304" pitchFamily="18" charset="0"/>
                        </a:rPr>
                        <a:t> </a:t>
                      </a:r>
                    </a:p>
                    <a:p>
                      <a:pPr marL="2540" algn="ctr">
                        <a:lnSpc>
                          <a:spcPct val="115000"/>
                        </a:lnSpc>
                        <a:spcAft>
                          <a:spcPts val="800"/>
                        </a:spcAft>
                      </a:pPr>
                      <a:r>
                        <a:rPr lang="en-SG" sz="1200" kern="100" dirty="0">
                          <a:solidFill>
                            <a:srgbClr val="000000"/>
                          </a:solidFill>
                          <a:effectLst/>
                          <a:latin typeface="Century Gothic (Headings)"/>
                          <a:ea typeface="Times New Roman" panose="02020603050405020304" pitchFamily="18" charset="0"/>
                          <a:cs typeface="Times New Roman" panose="02020603050405020304" pitchFamily="18" charset="0"/>
                        </a:rPr>
                        <a:t>(</a:t>
                      </a:r>
                      <a:r>
                        <a:rPr lang="en-SG" sz="1200" kern="100" dirty="0">
                          <a:solidFill>
                            <a:srgbClr val="000000"/>
                          </a:solidFill>
                          <a:effectLst/>
                          <a:latin typeface="Century Gothic (Headings)"/>
                          <a:ea typeface="Arial" panose="020B0604020202020204" pitchFamily="34" charset="0"/>
                          <a:cs typeface="Times New Roman" panose="02020603050405020304" pitchFamily="18" charset="0"/>
                        </a:rPr>
                        <a:t>MCS231004)</a:t>
                      </a:r>
                      <a:endParaRPr lang="en-SG" sz="1200" kern="100" dirty="0">
                        <a:solidFill>
                          <a:srgbClr val="000000"/>
                        </a:solidFill>
                        <a:effectLst/>
                        <a:latin typeface="Century Gothic (Headings)"/>
                        <a:ea typeface="Times New Roman" panose="02020603050405020304" pitchFamily="18" charset="0"/>
                        <a:cs typeface="Times New Roman" panose="02020603050405020304" pitchFamily="18" charset="0"/>
                      </a:endParaRPr>
                    </a:p>
                  </a:txBody>
                  <a:tcPr marL="73025" marR="73025" marT="0" marB="0" anchor="ctr"/>
                </a:tc>
                <a:extLst>
                  <a:ext uri="{0D108BD9-81ED-4DB2-BD59-A6C34878D82A}">
                    <a16:rowId xmlns:a16="http://schemas.microsoft.com/office/drawing/2014/main" val="10000"/>
                  </a:ext>
                </a:extLst>
              </a:tr>
              <a:tr h="757343">
                <a:tc>
                  <a:txBody>
                    <a:bodyPr/>
                    <a:lstStyle/>
                    <a:p>
                      <a:pPr marL="2540" algn="ctr">
                        <a:lnSpc>
                          <a:spcPct val="115000"/>
                        </a:lnSpc>
                        <a:spcAft>
                          <a:spcPts val="800"/>
                        </a:spcAft>
                      </a:pPr>
                      <a:r>
                        <a:rPr lang="en-SG" sz="1200" kern="100" dirty="0">
                          <a:solidFill>
                            <a:srgbClr val="000000"/>
                          </a:solidFill>
                          <a:effectLst/>
                          <a:latin typeface="Century Gothic (Headings)"/>
                          <a:ea typeface="Arial" panose="020B0604020202020204" pitchFamily="34" charset="0"/>
                          <a:cs typeface="Times New Roman" panose="02020603050405020304" pitchFamily="18" charset="0"/>
                        </a:rPr>
                        <a:t>AYAZ RAHMAN BHUIYAN</a:t>
                      </a:r>
                    </a:p>
                    <a:p>
                      <a:pPr marL="2540" algn="ctr">
                        <a:lnSpc>
                          <a:spcPct val="115000"/>
                        </a:lnSpc>
                        <a:spcAft>
                          <a:spcPts val="800"/>
                        </a:spcAft>
                      </a:pPr>
                      <a:r>
                        <a:rPr lang="en-SG" sz="1200" kern="100" dirty="0">
                          <a:solidFill>
                            <a:srgbClr val="000000"/>
                          </a:solidFill>
                          <a:effectLst/>
                          <a:latin typeface="Century Gothic (Headings)"/>
                          <a:ea typeface="Times New Roman" panose="02020603050405020304" pitchFamily="18" charset="0"/>
                          <a:cs typeface="Times New Roman" panose="02020603050405020304" pitchFamily="18" charset="0"/>
                        </a:rPr>
                        <a:t>(</a:t>
                      </a:r>
                      <a:r>
                        <a:rPr lang="en-SG" sz="1200" kern="100" dirty="0">
                          <a:solidFill>
                            <a:srgbClr val="000000"/>
                          </a:solidFill>
                          <a:effectLst/>
                          <a:latin typeface="Century Gothic (Headings)"/>
                          <a:ea typeface="Arial" panose="020B0604020202020204" pitchFamily="34" charset="0"/>
                          <a:cs typeface="Times New Roman" panose="02020603050405020304" pitchFamily="18" charset="0"/>
                        </a:rPr>
                        <a:t>MCS231023)</a:t>
                      </a:r>
                      <a:endParaRPr lang="en-SG" sz="1200" kern="100" dirty="0">
                        <a:solidFill>
                          <a:srgbClr val="000000"/>
                        </a:solidFill>
                        <a:effectLst/>
                        <a:latin typeface="Century Gothic (Headings)"/>
                        <a:ea typeface="Times New Roman" panose="02020603050405020304" pitchFamily="18" charset="0"/>
                        <a:cs typeface="Times New Roman" panose="02020603050405020304" pitchFamily="18" charset="0"/>
                      </a:endParaRPr>
                    </a:p>
                  </a:txBody>
                  <a:tcPr marL="73025" marR="73025" marT="0" marB="0" anchor="ctr"/>
                </a:tc>
                <a:extLst>
                  <a:ext uri="{0D108BD9-81ED-4DB2-BD59-A6C34878D82A}">
                    <a16:rowId xmlns:a16="http://schemas.microsoft.com/office/drawing/2014/main" val="10001"/>
                  </a:ext>
                </a:extLst>
              </a:tr>
              <a:tr h="757343">
                <a:tc>
                  <a:txBody>
                    <a:bodyPr/>
                    <a:lstStyle/>
                    <a:p>
                      <a:pPr algn="ctr">
                        <a:lnSpc>
                          <a:spcPct val="115000"/>
                        </a:lnSpc>
                        <a:spcAft>
                          <a:spcPts val="800"/>
                        </a:spcAft>
                      </a:pPr>
                      <a:r>
                        <a:rPr lang="en-SG" sz="1200" kern="100" dirty="0">
                          <a:solidFill>
                            <a:srgbClr val="000000"/>
                          </a:solidFill>
                          <a:effectLst/>
                          <a:latin typeface="Century Gothic (Headings)"/>
                          <a:ea typeface="Arial" panose="020B0604020202020204" pitchFamily="34" charset="0"/>
                          <a:cs typeface="Times New Roman" panose="02020603050405020304" pitchFamily="18" charset="0"/>
                        </a:rPr>
                        <a:t>MUSAB IBNE AHMAD</a:t>
                      </a:r>
                      <a:r>
                        <a:rPr lang="en-SG" sz="1200" kern="100" dirty="0">
                          <a:solidFill>
                            <a:srgbClr val="000000"/>
                          </a:solidFill>
                          <a:effectLst/>
                          <a:latin typeface="Century Gothic (Headings)"/>
                          <a:ea typeface="Times New Roman" panose="02020603050405020304" pitchFamily="18" charset="0"/>
                          <a:cs typeface="Times New Roman" panose="02020603050405020304" pitchFamily="18" charset="0"/>
                        </a:rPr>
                        <a:t> </a:t>
                      </a:r>
                    </a:p>
                    <a:p>
                      <a:pPr algn="ctr">
                        <a:lnSpc>
                          <a:spcPct val="115000"/>
                        </a:lnSpc>
                        <a:spcAft>
                          <a:spcPts val="800"/>
                        </a:spcAft>
                      </a:pPr>
                      <a:r>
                        <a:rPr lang="en-SG" sz="1200" kern="100" dirty="0">
                          <a:solidFill>
                            <a:srgbClr val="000000"/>
                          </a:solidFill>
                          <a:effectLst/>
                          <a:latin typeface="Century Gothic (Headings)"/>
                          <a:ea typeface="Times New Roman" panose="02020603050405020304" pitchFamily="18" charset="0"/>
                          <a:cs typeface="Times New Roman" panose="02020603050405020304" pitchFamily="18" charset="0"/>
                        </a:rPr>
                        <a:t>(</a:t>
                      </a:r>
                      <a:r>
                        <a:rPr lang="en-SG" sz="1200" kern="100" dirty="0">
                          <a:solidFill>
                            <a:srgbClr val="000000"/>
                          </a:solidFill>
                          <a:effectLst/>
                          <a:latin typeface="Century Gothic (Headings)"/>
                          <a:ea typeface="Arial" panose="020B0604020202020204" pitchFamily="34" charset="0"/>
                          <a:cs typeface="Times New Roman" panose="02020603050405020304" pitchFamily="18" charset="0"/>
                        </a:rPr>
                        <a:t>MCS231017)</a:t>
                      </a:r>
                      <a:endParaRPr lang="en-SG" sz="1200" kern="100" dirty="0">
                        <a:solidFill>
                          <a:srgbClr val="000000"/>
                        </a:solidFill>
                        <a:effectLst/>
                        <a:latin typeface="Century Gothic (Headings)"/>
                        <a:ea typeface="Times New Roman" panose="02020603050405020304" pitchFamily="18" charset="0"/>
                        <a:cs typeface="Times New Roman" panose="02020603050405020304" pitchFamily="18" charset="0"/>
                      </a:endParaRPr>
                    </a:p>
                  </a:txBody>
                  <a:tcPr marL="73025" marR="73025" marT="0" marB="0" anchor="ctr"/>
                </a:tc>
                <a:extLst>
                  <a:ext uri="{0D108BD9-81ED-4DB2-BD59-A6C34878D82A}">
                    <a16:rowId xmlns:a16="http://schemas.microsoft.com/office/drawing/2014/main" val="10002"/>
                  </a:ext>
                </a:extLst>
              </a:tr>
              <a:tr h="757343">
                <a:tc>
                  <a:txBody>
                    <a:bodyPr/>
                    <a:lstStyle/>
                    <a:p>
                      <a:pPr algn="ctr">
                        <a:lnSpc>
                          <a:spcPct val="115000"/>
                        </a:lnSpc>
                        <a:spcAft>
                          <a:spcPts val="800"/>
                        </a:spcAft>
                      </a:pPr>
                      <a:r>
                        <a:rPr lang="en-SG" sz="1200" kern="100" dirty="0">
                          <a:solidFill>
                            <a:srgbClr val="000000"/>
                          </a:solidFill>
                          <a:effectLst/>
                          <a:latin typeface="Century Gothic (Headings)"/>
                          <a:ea typeface="Arial" panose="020B0604020202020204" pitchFamily="34" charset="0"/>
                          <a:cs typeface="Times New Roman" panose="02020603050405020304" pitchFamily="18" charset="0"/>
                        </a:rPr>
                        <a:t>ISMAIL MAEEN FATEH ALLAH ALAWAMI</a:t>
                      </a:r>
                    </a:p>
                    <a:p>
                      <a:pPr algn="ctr">
                        <a:lnSpc>
                          <a:spcPct val="115000"/>
                        </a:lnSpc>
                        <a:spcAft>
                          <a:spcPts val="800"/>
                        </a:spcAft>
                      </a:pPr>
                      <a:r>
                        <a:rPr lang="en-SG" sz="1200" kern="100" dirty="0">
                          <a:solidFill>
                            <a:srgbClr val="000000"/>
                          </a:solidFill>
                          <a:effectLst/>
                          <a:latin typeface="Century Gothic (Headings)"/>
                          <a:ea typeface="Times New Roman" panose="02020603050405020304" pitchFamily="18" charset="0"/>
                          <a:cs typeface="Times New Roman" panose="02020603050405020304" pitchFamily="18" charset="0"/>
                        </a:rPr>
                        <a:t>(</a:t>
                      </a:r>
                      <a:r>
                        <a:rPr lang="en-SG" sz="1200" kern="100" dirty="0">
                          <a:solidFill>
                            <a:srgbClr val="000000"/>
                          </a:solidFill>
                          <a:effectLst/>
                          <a:latin typeface="Century Gothic (Headings)"/>
                          <a:ea typeface="Arial" panose="020B0604020202020204" pitchFamily="34" charset="0"/>
                          <a:cs typeface="Times New Roman" panose="02020603050405020304" pitchFamily="18" charset="0"/>
                        </a:rPr>
                        <a:t>MCS221028)</a:t>
                      </a:r>
                      <a:endParaRPr lang="en-SG" sz="1200" kern="100" dirty="0">
                        <a:solidFill>
                          <a:srgbClr val="000000"/>
                        </a:solidFill>
                        <a:effectLst/>
                        <a:latin typeface="Century Gothic (Headings)"/>
                        <a:ea typeface="Times New Roman" panose="02020603050405020304" pitchFamily="18" charset="0"/>
                        <a:cs typeface="Times New Roman" panose="02020603050405020304" pitchFamily="18" charset="0"/>
                      </a:endParaRPr>
                    </a:p>
                  </a:txBody>
                  <a:tcPr marL="73025" marR="73025"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792" y="1273628"/>
            <a:ext cx="9628415" cy="728908"/>
          </a:xfrm>
        </p:spPr>
        <p:txBody>
          <a:bodyPr anchor="b"/>
          <a:lstStyle/>
          <a:p>
            <a:r>
              <a:rPr lang="en-SG" sz="3200" dirty="0"/>
              <a:t>Reddy </a:t>
            </a:r>
            <a:r>
              <a:rPr lang="en-SG" sz="3200" dirty="0" err="1"/>
              <a:t>Mikk</a:t>
            </a:r>
            <a:r>
              <a:rPr lang="en-SG" sz="3200" dirty="0"/>
              <a:t> Company’s Decision Variables </a:t>
            </a:r>
            <a:endParaRPr lang="en-US" sz="3200" dirty="0"/>
          </a:p>
        </p:txBody>
      </p:sp>
      <p:sp>
        <p:nvSpPr>
          <p:cNvPr id="3" name="Content Placeholder 2"/>
          <p:cNvSpPr>
            <a:spLocks noGrp="1"/>
          </p:cNvSpPr>
          <p:nvPr>
            <p:ph sz="quarter" idx="11"/>
          </p:nvPr>
        </p:nvSpPr>
        <p:spPr>
          <a:xfrm>
            <a:off x="2650672" y="2212848"/>
            <a:ext cx="6890656" cy="3371522"/>
          </a:xfrm>
        </p:spPr>
        <p:txBody>
          <a:bodyPr vert="horz" lIns="91440" tIns="45720" rIns="91440" bIns="45720" rtlCol="0" anchor="t">
            <a:normAutofit fontScale="92500" lnSpcReduction="20000"/>
          </a:bodyPr>
          <a:lstStyle/>
          <a:p>
            <a:r>
              <a:rPr lang="en-US" dirty="0">
                <a:solidFill>
                  <a:srgbClr val="00B0F0"/>
                </a:solidFill>
              </a:rPr>
              <a:t>Variables</a:t>
            </a:r>
            <a:r>
              <a:rPr lang="en-US" dirty="0"/>
              <a:t>:</a:t>
            </a:r>
          </a:p>
          <a:p>
            <a:r>
              <a:rPr lang="en-US" dirty="0"/>
              <a:t> </a:t>
            </a:r>
            <a:r>
              <a:rPr lang="en-US" dirty="0">
                <a:solidFill>
                  <a:srgbClr val="00B0F0"/>
                </a:solidFill>
              </a:rPr>
              <a:t>X1</a:t>
            </a:r>
            <a:r>
              <a:rPr lang="en-US" dirty="0"/>
              <a:t> = tons produced daily of exterior paint</a:t>
            </a:r>
          </a:p>
          <a:p>
            <a:r>
              <a:rPr lang="en-US" dirty="0"/>
              <a:t> </a:t>
            </a:r>
            <a:r>
              <a:rPr lang="en-US" dirty="0">
                <a:solidFill>
                  <a:srgbClr val="00B0F0"/>
                </a:solidFill>
              </a:rPr>
              <a:t>X2</a:t>
            </a:r>
            <a:r>
              <a:rPr lang="en-US" dirty="0"/>
              <a:t> = tons produced daily of interior paint</a:t>
            </a:r>
          </a:p>
          <a:p>
            <a:r>
              <a:rPr lang="en-US" dirty="0"/>
              <a:t> </a:t>
            </a:r>
            <a:r>
              <a:rPr lang="en-US" dirty="0">
                <a:solidFill>
                  <a:srgbClr val="00B0F0"/>
                </a:solidFill>
              </a:rPr>
              <a:t>Z</a:t>
            </a:r>
            <a:r>
              <a:rPr lang="en-US" dirty="0"/>
              <a:t> = total daily profit (in thousands of dollars)</a:t>
            </a:r>
          </a:p>
          <a:p>
            <a:r>
              <a:rPr lang="en-US" dirty="0">
                <a:solidFill>
                  <a:schemeClr val="accent6"/>
                </a:solidFill>
              </a:rPr>
              <a:t>Objective</a:t>
            </a:r>
            <a:r>
              <a:rPr lang="en-US" dirty="0"/>
              <a:t>: Maximize, </a:t>
            </a:r>
            <a:r>
              <a:rPr lang="en-US" dirty="0">
                <a:solidFill>
                  <a:schemeClr val="accent6"/>
                </a:solidFill>
              </a:rPr>
              <a:t>Z = 5X1 + 4X2</a:t>
            </a:r>
            <a:r>
              <a:rPr lang="en-US" dirty="0"/>
              <a:t>                                                                                                                                                 </a:t>
            </a:r>
          </a:p>
          <a:p>
            <a:r>
              <a:rPr lang="en-US" dirty="0">
                <a:solidFill>
                  <a:schemeClr val="accent1"/>
                </a:solidFill>
              </a:rPr>
              <a:t>Constraints</a:t>
            </a:r>
            <a:r>
              <a:rPr lang="en-US" dirty="0"/>
              <a:t>:</a:t>
            </a:r>
          </a:p>
          <a:p>
            <a:r>
              <a:rPr lang="en-US" dirty="0"/>
              <a:t>1. </a:t>
            </a:r>
            <a:r>
              <a:rPr lang="en-US" dirty="0">
                <a:solidFill>
                  <a:schemeClr val="accent1"/>
                </a:solidFill>
              </a:rPr>
              <a:t>6x1 + 4x2 ≤ 24 </a:t>
            </a:r>
            <a:r>
              <a:rPr lang="en-US" dirty="0"/>
              <a:t>(raw material M1)</a:t>
            </a:r>
          </a:p>
          <a:p>
            <a:r>
              <a:rPr lang="en-US" dirty="0"/>
              <a:t>2. </a:t>
            </a:r>
            <a:r>
              <a:rPr lang="en-US" dirty="0">
                <a:solidFill>
                  <a:schemeClr val="accent1"/>
                </a:solidFill>
              </a:rPr>
              <a:t>x1+2x2 ≤ 6 </a:t>
            </a:r>
            <a:r>
              <a:rPr lang="en-US" dirty="0"/>
              <a:t>(raw material M2)</a:t>
            </a:r>
          </a:p>
          <a:p>
            <a:r>
              <a:rPr lang="en-US" dirty="0"/>
              <a:t>3. </a:t>
            </a:r>
            <a:r>
              <a:rPr lang="en-US" dirty="0">
                <a:solidFill>
                  <a:schemeClr val="accent1"/>
                </a:solidFill>
              </a:rPr>
              <a:t>x2 − x1 ≤ 1</a:t>
            </a:r>
          </a:p>
          <a:p>
            <a:r>
              <a:rPr lang="en-US" dirty="0"/>
              <a:t>4. </a:t>
            </a:r>
            <a:r>
              <a:rPr lang="en-US" dirty="0">
                <a:solidFill>
                  <a:schemeClr val="accent1"/>
                </a:solidFill>
              </a:rPr>
              <a:t>x2 ≤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5843" y="1269545"/>
            <a:ext cx="4424042" cy="4310742"/>
          </a:xfrm>
        </p:spPr>
        <p:txBody>
          <a:bodyPr/>
          <a:lstStyle/>
          <a:p>
            <a:endParaRPr lang="en-US" dirty="0"/>
          </a:p>
        </p:txBody>
      </p:sp>
      <p:sp>
        <p:nvSpPr>
          <p:cNvPr id="3" name="Content Placeholder 2"/>
          <p:cNvSpPr>
            <a:spLocks noGrp="1"/>
          </p:cNvSpPr>
          <p:nvPr>
            <p:ph sz="half" idx="1"/>
          </p:nvPr>
        </p:nvSpPr>
        <p:spPr>
          <a:xfrm>
            <a:off x="469900" y="1269546"/>
            <a:ext cx="4260850" cy="4310742"/>
          </a:xfrm>
        </p:spPr>
        <p:txBody>
          <a:bodyPr/>
          <a:lstStyle/>
          <a:p>
            <a:r>
              <a:rPr lang="en-US" dirty="0"/>
              <a:t>Problem Solution By </a:t>
            </a:r>
          </a:p>
          <a:p>
            <a:r>
              <a:rPr lang="en-US" dirty="0"/>
              <a:t>Excel Solver</a:t>
            </a:r>
          </a:p>
        </p:txBody>
      </p:sp>
      <p:sp>
        <p:nvSpPr>
          <p:cNvPr id="5" name="Slide Number Placeholder 4"/>
          <p:cNvSpPr>
            <a:spLocks noGrp="1"/>
          </p:cNvSpPr>
          <p:nvPr>
            <p:ph type="sldNum" sz="quarter" idx="4"/>
          </p:nvPr>
        </p:nvSpPr>
        <p:spPr>
          <a:xfrm>
            <a:off x="2039654" y="5584370"/>
            <a:ext cx="1121343" cy="1273629"/>
          </a:xfrm>
        </p:spPr>
        <p:txBody>
          <a:bodyPr/>
          <a:lstStyle/>
          <a:p>
            <a:fld id="{D57F1E4F-1CFF-5643-939E-02111984F565}" type="slidenum">
              <a:rPr lang="en-US" smtClean="0"/>
              <a:t>4</a:t>
            </a:fld>
            <a:endParaRPr lang="en-US" dirty="0"/>
          </a:p>
        </p:txBody>
      </p:sp>
      <p:pic>
        <p:nvPicPr>
          <p:cNvPr id="6" name="Picture 5"/>
          <p:cNvPicPr>
            <a:picLocks noChangeAspect="1"/>
          </p:cNvPicPr>
          <p:nvPr/>
        </p:nvPicPr>
        <p:blipFill>
          <a:blip r:embed="rId3"/>
          <a:stretch>
            <a:fillRect/>
          </a:stretch>
        </p:blipFill>
        <p:spPr>
          <a:xfrm>
            <a:off x="5294376" y="1301900"/>
            <a:ext cx="6775704" cy="42541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5843" y="1269545"/>
            <a:ext cx="4424042" cy="4310742"/>
          </a:xfrm>
        </p:spPr>
        <p:txBody>
          <a:bodyPr/>
          <a:lstStyle/>
          <a:p>
            <a:endParaRPr lang="en-US" dirty="0"/>
          </a:p>
        </p:txBody>
      </p:sp>
      <p:sp>
        <p:nvSpPr>
          <p:cNvPr id="3" name="Content Placeholder 2"/>
          <p:cNvSpPr>
            <a:spLocks noGrp="1"/>
          </p:cNvSpPr>
          <p:nvPr>
            <p:ph sz="half" idx="1"/>
          </p:nvPr>
        </p:nvSpPr>
        <p:spPr>
          <a:xfrm>
            <a:off x="469900" y="1269546"/>
            <a:ext cx="4260850" cy="4310742"/>
          </a:xfrm>
        </p:spPr>
        <p:txBody>
          <a:bodyPr/>
          <a:lstStyle/>
          <a:p>
            <a:r>
              <a:rPr lang="en-US" dirty="0"/>
              <a:t>Solver’s Sensitivity report</a:t>
            </a:r>
          </a:p>
        </p:txBody>
      </p:sp>
      <p:sp>
        <p:nvSpPr>
          <p:cNvPr id="5" name="Slide Number Placeholder 4"/>
          <p:cNvSpPr>
            <a:spLocks noGrp="1"/>
          </p:cNvSpPr>
          <p:nvPr>
            <p:ph type="sldNum" sz="quarter" idx="4"/>
          </p:nvPr>
        </p:nvSpPr>
        <p:spPr>
          <a:xfrm>
            <a:off x="2039654" y="5584370"/>
            <a:ext cx="1121343" cy="1273629"/>
          </a:xfrm>
        </p:spPr>
        <p:txBody>
          <a:bodyPr/>
          <a:lstStyle/>
          <a:p>
            <a:fld id="{D57F1E4F-1CFF-5643-939E-02111984F565}" type="slidenum">
              <a:rPr lang="en-US" smtClean="0"/>
              <a:t>5</a:t>
            </a:fld>
            <a:endParaRPr lang="en-US" dirty="0"/>
          </a:p>
        </p:txBody>
      </p:sp>
      <p:pic>
        <p:nvPicPr>
          <p:cNvPr id="4" name="Picture 3"/>
          <p:cNvPicPr>
            <a:picLocks noChangeAspect="1"/>
          </p:cNvPicPr>
          <p:nvPr/>
        </p:nvPicPr>
        <p:blipFill>
          <a:blip r:embed="rId3"/>
          <a:stretch>
            <a:fillRect/>
          </a:stretch>
        </p:blipFill>
        <p:spPr>
          <a:xfrm>
            <a:off x="5367528" y="64008"/>
            <a:ext cx="6656832" cy="66934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228" y="1273628"/>
            <a:ext cx="9203871" cy="820348"/>
          </a:xfrm>
        </p:spPr>
        <p:txBody>
          <a:bodyPr/>
          <a:lstStyle/>
          <a:p>
            <a:r>
              <a:rPr lang="en-US" sz="3200" dirty="0"/>
              <a:t>Result’s to derive from Sensitivity Report</a:t>
            </a:r>
          </a:p>
        </p:txBody>
      </p:sp>
      <p:sp>
        <p:nvSpPr>
          <p:cNvPr id="9" name="Slide Number Placeholder 8"/>
          <p:cNvSpPr>
            <a:spLocks noGrp="1"/>
          </p:cNvSpPr>
          <p:nvPr>
            <p:ph type="sldNum" sz="quarter" idx="4"/>
          </p:nvPr>
        </p:nvSpPr>
        <p:spPr>
          <a:xfrm>
            <a:off x="5535329" y="5584370"/>
            <a:ext cx="1121343" cy="1273629"/>
          </a:xfrm>
        </p:spPr>
        <p:txBody>
          <a:bodyPr/>
          <a:lstStyle/>
          <a:p>
            <a:fld id="{D57F1E4F-1CFF-5643-939E-02111984F565}" type="slidenum">
              <a:rPr lang="en-US" smtClean="0"/>
              <a:t>6</a:t>
            </a:fld>
            <a:endParaRPr lang="en-US" dirty="0"/>
          </a:p>
        </p:txBody>
      </p:sp>
      <p:sp>
        <p:nvSpPr>
          <p:cNvPr id="3" name="TextBox 2"/>
          <p:cNvSpPr txBox="1"/>
          <p:nvPr/>
        </p:nvSpPr>
        <p:spPr>
          <a:xfrm>
            <a:off x="1494065" y="2044940"/>
            <a:ext cx="9203870" cy="3539430"/>
          </a:xfrm>
          <a:prstGeom prst="rect">
            <a:avLst/>
          </a:prstGeom>
          <a:noFill/>
        </p:spPr>
        <p:txBody>
          <a:bodyPr wrap="square" rtlCol="0">
            <a:spAutoFit/>
          </a:bodyPr>
          <a:lstStyle/>
          <a:p>
            <a:pPr marL="342900" indent="-342900">
              <a:buAutoNum type="alphaLcParenR"/>
            </a:pPr>
            <a:r>
              <a:rPr lang="en-US" sz="1600" dirty="0">
                <a:solidFill>
                  <a:schemeClr val="bg1"/>
                </a:solidFill>
              </a:rPr>
              <a:t>Determine the range for the ratio of the unit revenue of exterior paint to the unit revenue of interior paint.</a:t>
            </a:r>
          </a:p>
          <a:p>
            <a:pPr marL="342900" indent="-342900">
              <a:buAutoNum type="alphaLcParenR"/>
            </a:pPr>
            <a:endParaRPr lang="en-US" sz="1600" dirty="0">
              <a:solidFill>
                <a:schemeClr val="bg1"/>
              </a:solidFill>
            </a:endParaRPr>
          </a:p>
          <a:p>
            <a:pPr marL="342900" indent="-342900">
              <a:buFont typeface="+mj-lt"/>
              <a:buAutoNum type="alphaLcParenR"/>
            </a:pPr>
            <a:r>
              <a:rPr lang="en-US" sz="1600" dirty="0">
                <a:solidFill>
                  <a:schemeClr val="bg1"/>
                </a:solidFill>
              </a:rPr>
              <a:t>If the revenue per ton of exterior paint remains constant at $5000 per ton, determine the maximum unit revenue of interior paint that will keep the present optimum solution unchanged.</a:t>
            </a:r>
          </a:p>
          <a:p>
            <a:endParaRPr lang="en-US" sz="1600" dirty="0">
              <a:solidFill>
                <a:schemeClr val="bg1"/>
              </a:solidFill>
            </a:endParaRPr>
          </a:p>
          <a:p>
            <a:pPr marL="342900" indent="-342900">
              <a:buFont typeface="+mj-lt"/>
              <a:buAutoNum type="alphaLcParenR" startAt="3"/>
            </a:pPr>
            <a:r>
              <a:rPr lang="en-US" sz="1600" dirty="0">
                <a:solidFill>
                  <a:schemeClr val="bg1"/>
                </a:solidFill>
              </a:rPr>
              <a:t>If for marketing reasons the unit revenue of interior paint must be reduced to $2500, will the current optimum production mix change?</a:t>
            </a:r>
          </a:p>
          <a:p>
            <a:endParaRPr lang="en-US" sz="1600" dirty="0">
              <a:solidFill>
                <a:schemeClr val="bg1"/>
              </a:solidFill>
            </a:endParaRPr>
          </a:p>
          <a:p>
            <a:pPr marL="342900" indent="-342900">
              <a:buFont typeface="+mj-lt"/>
              <a:buAutoNum type="alphaLcParenR" startAt="4"/>
            </a:pPr>
            <a:r>
              <a:rPr lang="en-US" sz="1600" dirty="0">
                <a:solidFill>
                  <a:schemeClr val="bg1"/>
                </a:solidFill>
              </a:rPr>
              <a:t>It is proposed that the availability of raw material 1 is increase to 30 tons. Indicate whether the changes will keep the current shadow price?</a:t>
            </a:r>
          </a:p>
          <a:p>
            <a:endParaRPr lang="en-US" sz="1600" dirty="0">
              <a:solidFill>
                <a:schemeClr val="bg1"/>
              </a:solidFill>
            </a:endParaRPr>
          </a:p>
          <a:p>
            <a:pPr marL="342900" indent="-342900">
              <a:buFont typeface="+mj-lt"/>
              <a:buAutoNum type="alphaLcParenR" startAt="5"/>
            </a:pPr>
            <a:r>
              <a:rPr lang="en-US" sz="1600" dirty="0">
                <a:solidFill>
                  <a:schemeClr val="bg1"/>
                </a:solidFill>
              </a:rPr>
              <a:t>Determine the value of profit if the availability or raw material 2 is decrease by 2 tons.</a:t>
            </a:r>
            <a:endParaRPr lang="en-SG" sz="16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D57F1E4F-1CFF-5643-939E-02111984F565}" type="slidenum">
              <a:rPr lang="en-US" smtClean="0"/>
              <a:t>7</a:t>
            </a:fld>
            <a:endParaRPr lang="en-US" dirty="0"/>
          </a:p>
        </p:txBody>
      </p:sp>
      <p:graphicFrame>
        <p:nvGraphicFramePr>
          <p:cNvPr id="6" name="Table Placeholder 6"/>
          <p:cNvGraphicFramePr>
            <a:graphicFrameLocks noGrp="1"/>
          </p:cNvGraphicFramePr>
          <p:nvPr>
            <p:ph type="tbl" sz="quarter" idx="11"/>
          </p:nvPr>
        </p:nvGraphicFramePr>
        <p:xfrm>
          <a:off x="6486525" y="1270000"/>
          <a:ext cx="4422774" cy="4310290"/>
        </p:xfrm>
        <a:graphic>
          <a:graphicData uri="http://schemas.openxmlformats.org/drawingml/2006/table">
            <a:tbl>
              <a:tblPr firstRow="1" bandRow="1">
                <a:tableStyleId>{C4B1156A-380E-4F78-BDF5-A606A8083BF9}</a:tableStyleId>
              </a:tblPr>
              <a:tblGrid>
                <a:gridCol w="2211387">
                  <a:extLst>
                    <a:ext uri="{9D8B030D-6E8A-4147-A177-3AD203B41FA5}">
                      <a16:colId xmlns:a16="http://schemas.microsoft.com/office/drawing/2014/main" val="20000"/>
                    </a:ext>
                  </a:extLst>
                </a:gridCol>
                <a:gridCol w="2211387">
                  <a:extLst>
                    <a:ext uri="{9D8B030D-6E8A-4147-A177-3AD203B41FA5}">
                      <a16:colId xmlns:a16="http://schemas.microsoft.com/office/drawing/2014/main" val="20001"/>
                    </a:ext>
                  </a:extLst>
                </a:gridCol>
              </a:tblGrid>
              <a:tr h="862058">
                <a:tc>
                  <a:txBody>
                    <a:bodyPr/>
                    <a:lstStyle/>
                    <a:p>
                      <a:pPr algn="ctr"/>
                      <a:r>
                        <a:rPr lang="en-US" sz="1600" b="0" i="0" kern="1200" cap="all" spc="150" dirty="0">
                          <a:solidFill>
                            <a:prstClr val="black"/>
                          </a:solidFill>
                          <a:latin typeface="+mj-lt"/>
                          <a:ea typeface="+mn-ea"/>
                          <a:cs typeface="+mn-cs"/>
                        </a:rPr>
                        <a:t>Milestone</a:t>
                      </a:r>
                    </a:p>
                  </a:txBody>
                  <a:tcPr anchor="ctr"/>
                </a:tc>
                <a:tc>
                  <a:txBody>
                    <a:bodyPr/>
                    <a:lstStyle/>
                    <a:p>
                      <a:pPr marL="0" algn="ctr" defTabSz="457200" rtl="0" eaLnBrk="1" latinLnBrk="0" hangingPunct="1"/>
                      <a:r>
                        <a:rPr lang="en-US" sz="1600" b="0" i="0" kern="1200" cap="all" spc="150" dirty="0">
                          <a:solidFill>
                            <a:prstClr val="black"/>
                          </a:solidFill>
                          <a:latin typeface="+mj-lt"/>
                          <a:ea typeface="+mn-ea"/>
                          <a:cs typeface="+mn-cs"/>
                        </a:rPr>
                        <a:t>Quarter</a:t>
                      </a:r>
                    </a:p>
                  </a:txBody>
                  <a:tcPr anchor="ctr"/>
                </a:tc>
                <a:extLst>
                  <a:ext uri="{0D108BD9-81ED-4DB2-BD59-A6C34878D82A}">
                    <a16:rowId xmlns:a16="http://schemas.microsoft.com/office/drawing/2014/main" val="10000"/>
                  </a:ext>
                </a:extLst>
              </a:tr>
              <a:tr h="862058">
                <a:tc>
                  <a:txBody>
                    <a:bodyPr/>
                    <a:lstStyle/>
                    <a:p>
                      <a:pPr algn="ctr"/>
                      <a:r>
                        <a:rPr lang="en-US" dirty="0"/>
                        <a:t>Product lunch</a:t>
                      </a:r>
                    </a:p>
                  </a:txBody>
                  <a:tcPr anchor="ctr"/>
                </a:tc>
                <a:tc>
                  <a:txBody>
                    <a:bodyPr/>
                    <a:lstStyle/>
                    <a:p>
                      <a:pPr algn="ctr"/>
                      <a:r>
                        <a:rPr lang="en-US" dirty="0"/>
                        <a:t>Q1</a:t>
                      </a:r>
                    </a:p>
                  </a:txBody>
                  <a:tcPr anchor="ctr"/>
                </a:tc>
                <a:extLst>
                  <a:ext uri="{0D108BD9-81ED-4DB2-BD59-A6C34878D82A}">
                    <a16:rowId xmlns:a16="http://schemas.microsoft.com/office/drawing/2014/main" val="10001"/>
                  </a:ext>
                </a:extLst>
              </a:tr>
              <a:tr h="862058">
                <a:tc>
                  <a:txBody>
                    <a:bodyPr/>
                    <a:lstStyle/>
                    <a:p>
                      <a:pPr algn="ctr"/>
                      <a:r>
                        <a:rPr lang="en-US" dirty="0"/>
                        <a:t>10,000 user milestone</a:t>
                      </a:r>
                    </a:p>
                  </a:txBody>
                  <a:tcPr anchor="ctr"/>
                </a:tc>
                <a:tc>
                  <a:txBody>
                    <a:bodyPr/>
                    <a:lstStyle/>
                    <a:p>
                      <a:pPr algn="ctr"/>
                      <a:r>
                        <a:rPr lang="en-US" dirty="0"/>
                        <a:t>Q2</a:t>
                      </a:r>
                    </a:p>
                  </a:txBody>
                  <a:tcPr anchor="ctr"/>
                </a:tc>
                <a:extLst>
                  <a:ext uri="{0D108BD9-81ED-4DB2-BD59-A6C34878D82A}">
                    <a16:rowId xmlns:a16="http://schemas.microsoft.com/office/drawing/2014/main" val="10002"/>
                  </a:ext>
                </a:extLst>
              </a:tr>
              <a:tr h="862058">
                <a:tc>
                  <a:txBody>
                    <a:bodyPr/>
                    <a:lstStyle/>
                    <a:p>
                      <a:pPr algn="ctr"/>
                      <a:r>
                        <a:rPr lang="en-US" dirty="0"/>
                        <a:t>Strategic partnership</a:t>
                      </a:r>
                    </a:p>
                  </a:txBody>
                  <a:tcPr anchor="ctr"/>
                </a:tc>
                <a:tc>
                  <a:txBody>
                    <a:bodyPr/>
                    <a:lstStyle/>
                    <a:p>
                      <a:pPr algn="ctr"/>
                      <a:r>
                        <a:rPr lang="en-US" dirty="0"/>
                        <a:t>Q3</a:t>
                      </a:r>
                    </a:p>
                  </a:txBody>
                  <a:tcPr anchor="ctr"/>
                </a:tc>
                <a:extLst>
                  <a:ext uri="{0D108BD9-81ED-4DB2-BD59-A6C34878D82A}">
                    <a16:rowId xmlns:a16="http://schemas.microsoft.com/office/drawing/2014/main" val="10003"/>
                  </a:ext>
                </a:extLst>
              </a:tr>
              <a:tr h="862058">
                <a:tc>
                  <a:txBody>
                    <a:bodyPr/>
                    <a:lstStyle/>
                    <a:p>
                      <a:pPr lvl="0" algn="ctr">
                        <a:buNone/>
                      </a:pPr>
                      <a:r>
                        <a:rPr lang="en-US" dirty="0"/>
                        <a:t>Campaign launch</a:t>
                      </a:r>
                    </a:p>
                  </a:txBody>
                  <a:tcPr anchor="ctr"/>
                </a:tc>
                <a:tc>
                  <a:txBody>
                    <a:bodyPr/>
                    <a:lstStyle/>
                    <a:p>
                      <a:pPr algn="ctr"/>
                      <a:r>
                        <a:rPr lang="en-US" dirty="0"/>
                        <a:t>Q4</a:t>
                      </a:r>
                    </a:p>
                  </a:txBody>
                  <a:tcPr anchor="ctr"/>
                </a:tc>
                <a:extLst>
                  <a:ext uri="{0D108BD9-81ED-4DB2-BD59-A6C34878D82A}">
                    <a16:rowId xmlns:a16="http://schemas.microsoft.com/office/drawing/2014/main" val="10004"/>
                  </a:ext>
                </a:extLst>
              </a:tr>
            </a:tbl>
          </a:graphicData>
        </a:graphic>
      </p:graphicFrame>
      <p:pic>
        <p:nvPicPr>
          <p:cNvPr id="7" name="Picture 6"/>
          <p:cNvPicPr>
            <a:picLocks noChangeAspect="1"/>
          </p:cNvPicPr>
          <p:nvPr/>
        </p:nvPicPr>
        <p:blipFill>
          <a:blip r:embed="rId2"/>
          <a:stretch>
            <a:fillRect/>
          </a:stretch>
        </p:blipFill>
        <p:spPr>
          <a:xfrm>
            <a:off x="5367528" y="64008"/>
            <a:ext cx="6656832" cy="6693408"/>
          </a:xfrm>
          <a:prstGeom prst="rect">
            <a:avLst/>
          </a:prstGeom>
        </p:spPr>
      </p:pic>
      <p:sp>
        <p:nvSpPr>
          <p:cNvPr id="16" name="Content Placeholder 2"/>
          <p:cNvSpPr txBox="1"/>
          <p:nvPr/>
        </p:nvSpPr>
        <p:spPr>
          <a:xfrm>
            <a:off x="469900" y="1269546"/>
            <a:ext cx="4260850" cy="4310742"/>
          </a:xfrm>
          <a:prstGeom prst="rect">
            <a:avLst/>
          </a:prstGeom>
        </p:spPr>
        <p:txBody>
          <a:bodyPr/>
          <a:lstStyle>
            <a:lvl1pPr marL="342900" indent="-342900" algn="l" defTabSz="457200" rtl="0" eaLnBrk="1" latinLnBrk="0" hangingPunct="1">
              <a:spcBef>
                <a:spcPts val="1000"/>
              </a:spcBef>
              <a:spcAft>
                <a:spcPts val="0"/>
              </a:spcAft>
              <a:buClr>
                <a:schemeClr val="bg1"/>
              </a:buClr>
              <a:buSzPct val="80000"/>
              <a:buFont typeface="Arial" panose="020B0604020202020204" pitchFamily="34" charset="0"/>
              <a:buChar char="•"/>
              <a:defRPr sz="2000" b="0" i="0" kern="1200">
                <a:solidFill>
                  <a:schemeClr val="bg1"/>
                </a:solidFill>
                <a:latin typeface="+mj-lt"/>
                <a:ea typeface="+mj-ea"/>
                <a:cs typeface="+mj-cs"/>
              </a:defRPr>
            </a:lvl1pPr>
            <a:lvl2pPr marL="7429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800" b="0" i="0" kern="1200">
                <a:solidFill>
                  <a:schemeClr val="bg1"/>
                </a:solidFill>
                <a:latin typeface="+mj-lt"/>
                <a:ea typeface="+mj-ea"/>
                <a:cs typeface="+mj-cs"/>
              </a:defRPr>
            </a:lvl2pPr>
            <a:lvl3pPr marL="12001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600" b="0" i="0" kern="1200">
                <a:solidFill>
                  <a:schemeClr val="bg1"/>
                </a:solidFill>
                <a:latin typeface="+mj-lt"/>
                <a:ea typeface="+mj-ea"/>
                <a:cs typeface="+mj-cs"/>
              </a:defRPr>
            </a:lvl3pPr>
            <a:lvl4pPr marL="16573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400" b="0" i="0" kern="1200">
                <a:solidFill>
                  <a:schemeClr val="bg1"/>
                </a:solidFill>
                <a:latin typeface="+mj-lt"/>
                <a:ea typeface="+mj-ea"/>
                <a:cs typeface="+mj-cs"/>
              </a:defRPr>
            </a:lvl4pPr>
            <a:lvl5pPr marL="21145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400" b="0" i="0" kern="1200">
                <a:solidFill>
                  <a:schemeClr val="bg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indent="0">
              <a:buNone/>
            </a:pPr>
            <a:endParaRPr lang="en-US" dirty="0"/>
          </a:p>
        </p:txBody>
      </p:sp>
      <p:sp>
        <p:nvSpPr>
          <p:cNvPr id="3" name="TextBox 2"/>
          <p:cNvSpPr txBox="1"/>
          <p:nvPr/>
        </p:nvSpPr>
        <p:spPr>
          <a:xfrm>
            <a:off x="167640" y="245633"/>
            <a:ext cx="4888992" cy="923330"/>
          </a:xfrm>
          <a:prstGeom prst="rect">
            <a:avLst/>
          </a:prstGeom>
          <a:noFill/>
        </p:spPr>
        <p:txBody>
          <a:bodyPr wrap="square">
            <a:spAutoFit/>
          </a:bodyPr>
          <a:lstStyle/>
          <a:p>
            <a:pPr marL="342900" indent="-342900" algn="just">
              <a:buAutoNum type="alphaLcParenR"/>
            </a:pPr>
            <a:r>
              <a:rPr lang="en-US" sz="1800" dirty="0">
                <a:solidFill>
                  <a:schemeClr val="bg1"/>
                </a:solidFill>
              </a:rPr>
              <a:t>Determine the range for the ratio of the unit revenue of exterior paint to the unit revenue of interior paint.</a:t>
            </a:r>
          </a:p>
        </p:txBody>
      </p:sp>
      <p:sp>
        <p:nvSpPr>
          <p:cNvPr id="12" name="TextBox 11"/>
          <p:cNvSpPr txBox="1"/>
          <p:nvPr/>
        </p:nvSpPr>
        <p:spPr>
          <a:xfrm>
            <a:off x="167640" y="1458343"/>
            <a:ext cx="4888992" cy="4801314"/>
          </a:xfrm>
          <a:prstGeom prst="rect">
            <a:avLst/>
          </a:prstGeom>
          <a:noFill/>
        </p:spPr>
        <p:txBody>
          <a:bodyPr wrap="square">
            <a:spAutoFit/>
          </a:bodyPr>
          <a:lstStyle/>
          <a:p>
            <a:pPr algn="just"/>
            <a:r>
              <a:rPr lang="en-US" dirty="0">
                <a:solidFill>
                  <a:schemeClr val="bg1"/>
                </a:solidFill>
              </a:rPr>
              <a:t>The ratio of the unit revenue of exterior paint (X1) to the unit revenue of interior paint (X2) can be determined from the allowable increase and decrease in the objective coefficients. </a:t>
            </a:r>
          </a:p>
          <a:p>
            <a:endParaRPr lang="en-US" dirty="0">
              <a:solidFill>
                <a:schemeClr val="bg1"/>
              </a:solidFill>
            </a:endParaRPr>
          </a:p>
          <a:p>
            <a:pPr algn="just"/>
            <a:r>
              <a:rPr lang="en-US" dirty="0">
                <a:solidFill>
                  <a:schemeClr val="bg1"/>
                </a:solidFill>
              </a:rPr>
              <a:t>The current coefficients are 5 for X1 and 4 for X2. The allowable increase for X1 is 1 and the allowable decrease is 3. For X2, the allowable increase is 6 and the allowable decrease is approximately 0.67. </a:t>
            </a:r>
          </a:p>
          <a:p>
            <a:endParaRPr lang="en-US" dirty="0">
              <a:solidFill>
                <a:schemeClr val="bg1"/>
              </a:solidFill>
            </a:endParaRPr>
          </a:p>
          <a:p>
            <a:endParaRPr lang="en-US" dirty="0">
              <a:solidFill>
                <a:schemeClr val="bg1"/>
              </a:solidFill>
            </a:endParaRPr>
          </a:p>
          <a:p>
            <a:pPr algn="just"/>
            <a:r>
              <a:rPr lang="en-US" dirty="0">
                <a:solidFill>
                  <a:schemeClr val="bg1"/>
                </a:solidFill>
              </a:rPr>
              <a:t>Therefore, the range for the ratio is from (Lower Bound)((5-3)/(4+6)) to (Upper Bound) ((5+1)/(4-0.67)), which simplifies to approximately </a:t>
            </a:r>
            <a:r>
              <a:rPr lang="en-US" dirty="0">
                <a:solidFill>
                  <a:srgbClr val="FF0000"/>
                </a:solidFill>
              </a:rPr>
              <a:t>0.2</a:t>
            </a:r>
            <a:r>
              <a:rPr lang="en-US" dirty="0">
                <a:solidFill>
                  <a:schemeClr val="bg1"/>
                </a:solidFill>
              </a:rPr>
              <a:t> to </a:t>
            </a:r>
            <a:r>
              <a:rPr lang="en-US" dirty="0">
                <a:solidFill>
                  <a:srgbClr val="FF0000"/>
                </a:solidFill>
              </a:rPr>
              <a:t>1.8</a:t>
            </a:r>
            <a:r>
              <a:rPr lang="en-US" dirty="0">
                <a:solidFill>
                  <a:schemeClr val="bg1"/>
                </a:solidFill>
              </a:rPr>
              <a:t>.</a:t>
            </a:r>
            <a:endParaRPr lang="en-SG" dirty="0">
              <a:solidFill>
                <a:schemeClr val="bg1"/>
              </a:solidFill>
            </a:endParaRPr>
          </a:p>
        </p:txBody>
      </p:sp>
      <p:sp>
        <p:nvSpPr>
          <p:cNvPr id="8" name="Rectangle 7">
            <a:extLst>
              <a:ext uri="{FF2B5EF4-FFF2-40B4-BE49-F238E27FC236}">
                <a16:creationId xmlns:a16="http://schemas.microsoft.com/office/drawing/2014/main" id="{66D9FFCD-B977-B6DB-38E2-5967254F27C7}"/>
              </a:ext>
            </a:extLst>
          </p:cNvPr>
          <p:cNvSpPr/>
          <p:nvPr/>
        </p:nvSpPr>
        <p:spPr>
          <a:xfrm>
            <a:off x="8948056" y="2843784"/>
            <a:ext cx="3076303" cy="767163"/>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D57F1E4F-1CFF-5643-939E-02111984F565}" type="slidenum">
              <a:rPr lang="en-US" smtClean="0"/>
              <a:t>8</a:t>
            </a:fld>
            <a:endParaRPr lang="en-US" dirty="0"/>
          </a:p>
        </p:txBody>
      </p:sp>
      <p:graphicFrame>
        <p:nvGraphicFramePr>
          <p:cNvPr id="6" name="Table Placeholder 6"/>
          <p:cNvGraphicFramePr>
            <a:graphicFrameLocks noGrp="1"/>
          </p:cNvGraphicFramePr>
          <p:nvPr>
            <p:ph type="tbl" sz="quarter" idx="11"/>
          </p:nvPr>
        </p:nvGraphicFramePr>
        <p:xfrm>
          <a:off x="6486525" y="1270000"/>
          <a:ext cx="4422774" cy="4310290"/>
        </p:xfrm>
        <a:graphic>
          <a:graphicData uri="http://schemas.openxmlformats.org/drawingml/2006/table">
            <a:tbl>
              <a:tblPr firstRow="1" bandRow="1">
                <a:tableStyleId>{C4B1156A-380E-4F78-BDF5-A606A8083BF9}</a:tableStyleId>
              </a:tblPr>
              <a:tblGrid>
                <a:gridCol w="2211387">
                  <a:extLst>
                    <a:ext uri="{9D8B030D-6E8A-4147-A177-3AD203B41FA5}">
                      <a16:colId xmlns:a16="http://schemas.microsoft.com/office/drawing/2014/main" val="20000"/>
                    </a:ext>
                  </a:extLst>
                </a:gridCol>
                <a:gridCol w="2211387">
                  <a:extLst>
                    <a:ext uri="{9D8B030D-6E8A-4147-A177-3AD203B41FA5}">
                      <a16:colId xmlns:a16="http://schemas.microsoft.com/office/drawing/2014/main" val="20001"/>
                    </a:ext>
                  </a:extLst>
                </a:gridCol>
              </a:tblGrid>
              <a:tr h="862058">
                <a:tc>
                  <a:txBody>
                    <a:bodyPr/>
                    <a:lstStyle/>
                    <a:p>
                      <a:pPr algn="ctr"/>
                      <a:r>
                        <a:rPr lang="en-US" sz="1600" b="0" i="0" kern="1200" cap="all" spc="150" dirty="0">
                          <a:solidFill>
                            <a:prstClr val="black"/>
                          </a:solidFill>
                          <a:latin typeface="+mj-lt"/>
                          <a:ea typeface="+mn-ea"/>
                          <a:cs typeface="+mn-cs"/>
                        </a:rPr>
                        <a:t>Milestone</a:t>
                      </a:r>
                    </a:p>
                  </a:txBody>
                  <a:tcPr anchor="ctr"/>
                </a:tc>
                <a:tc>
                  <a:txBody>
                    <a:bodyPr/>
                    <a:lstStyle/>
                    <a:p>
                      <a:pPr marL="0" algn="ctr" defTabSz="457200" rtl="0" eaLnBrk="1" latinLnBrk="0" hangingPunct="1"/>
                      <a:r>
                        <a:rPr lang="en-US" sz="1600" b="0" i="0" kern="1200" cap="all" spc="150" dirty="0">
                          <a:solidFill>
                            <a:prstClr val="black"/>
                          </a:solidFill>
                          <a:latin typeface="+mj-lt"/>
                          <a:ea typeface="+mn-ea"/>
                          <a:cs typeface="+mn-cs"/>
                        </a:rPr>
                        <a:t>Quarter</a:t>
                      </a:r>
                    </a:p>
                  </a:txBody>
                  <a:tcPr anchor="ctr"/>
                </a:tc>
                <a:extLst>
                  <a:ext uri="{0D108BD9-81ED-4DB2-BD59-A6C34878D82A}">
                    <a16:rowId xmlns:a16="http://schemas.microsoft.com/office/drawing/2014/main" val="10000"/>
                  </a:ext>
                </a:extLst>
              </a:tr>
              <a:tr h="862058">
                <a:tc>
                  <a:txBody>
                    <a:bodyPr/>
                    <a:lstStyle/>
                    <a:p>
                      <a:pPr algn="ctr"/>
                      <a:r>
                        <a:rPr lang="en-US" dirty="0"/>
                        <a:t>Product lunch</a:t>
                      </a:r>
                    </a:p>
                  </a:txBody>
                  <a:tcPr anchor="ctr"/>
                </a:tc>
                <a:tc>
                  <a:txBody>
                    <a:bodyPr/>
                    <a:lstStyle/>
                    <a:p>
                      <a:pPr algn="ctr"/>
                      <a:r>
                        <a:rPr lang="en-US" dirty="0"/>
                        <a:t>Q1</a:t>
                      </a:r>
                    </a:p>
                  </a:txBody>
                  <a:tcPr anchor="ctr"/>
                </a:tc>
                <a:extLst>
                  <a:ext uri="{0D108BD9-81ED-4DB2-BD59-A6C34878D82A}">
                    <a16:rowId xmlns:a16="http://schemas.microsoft.com/office/drawing/2014/main" val="10001"/>
                  </a:ext>
                </a:extLst>
              </a:tr>
              <a:tr h="862058">
                <a:tc>
                  <a:txBody>
                    <a:bodyPr/>
                    <a:lstStyle/>
                    <a:p>
                      <a:pPr algn="ctr"/>
                      <a:r>
                        <a:rPr lang="en-US" dirty="0"/>
                        <a:t>10,000 user milestone</a:t>
                      </a:r>
                    </a:p>
                  </a:txBody>
                  <a:tcPr anchor="ctr"/>
                </a:tc>
                <a:tc>
                  <a:txBody>
                    <a:bodyPr/>
                    <a:lstStyle/>
                    <a:p>
                      <a:pPr algn="ctr"/>
                      <a:r>
                        <a:rPr lang="en-US" dirty="0"/>
                        <a:t>Q2</a:t>
                      </a:r>
                    </a:p>
                  </a:txBody>
                  <a:tcPr anchor="ctr"/>
                </a:tc>
                <a:extLst>
                  <a:ext uri="{0D108BD9-81ED-4DB2-BD59-A6C34878D82A}">
                    <a16:rowId xmlns:a16="http://schemas.microsoft.com/office/drawing/2014/main" val="10002"/>
                  </a:ext>
                </a:extLst>
              </a:tr>
              <a:tr h="862058">
                <a:tc>
                  <a:txBody>
                    <a:bodyPr/>
                    <a:lstStyle/>
                    <a:p>
                      <a:pPr algn="ctr"/>
                      <a:r>
                        <a:rPr lang="en-US" dirty="0"/>
                        <a:t>Strategic partnership</a:t>
                      </a:r>
                    </a:p>
                  </a:txBody>
                  <a:tcPr anchor="ctr"/>
                </a:tc>
                <a:tc>
                  <a:txBody>
                    <a:bodyPr/>
                    <a:lstStyle/>
                    <a:p>
                      <a:pPr algn="ctr"/>
                      <a:r>
                        <a:rPr lang="en-US" dirty="0"/>
                        <a:t>Q3</a:t>
                      </a:r>
                    </a:p>
                  </a:txBody>
                  <a:tcPr anchor="ctr"/>
                </a:tc>
                <a:extLst>
                  <a:ext uri="{0D108BD9-81ED-4DB2-BD59-A6C34878D82A}">
                    <a16:rowId xmlns:a16="http://schemas.microsoft.com/office/drawing/2014/main" val="10003"/>
                  </a:ext>
                </a:extLst>
              </a:tr>
              <a:tr h="862058">
                <a:tc>
                  <a:txBody>
                    <a:bodyPr/>
                    <a:lstStyle/>
                    <a:p>
                      <a:pPr lvl="0" algn="ctr">
                        <a:buNone/>
                      </a:pPr>
                      <a:r>
                        <a:rPr lang="en-US" dirty="0"/>
                        <a:t>Campaign launch</a:t>
                      </a:r>
                    </a:p>
                  </a:txBody>
                  <a:tcPr anchor="ctr"/>
                </a:tc>
                <a:tc>
                  <a:txBody>
                    <a:bodyPr/>
                    <a:lstStyle/>
                    <a:p>
                      <a:pPr algn="ctr"/>
                      <a:r>
                        <a:rPr lang="en-US" dirty="0"/>
                        <a:t>Q4</a:t>
                      </a:r>
                    </a:p>
                  </a:txBody>
                  <a:tcPr anchor="ctr"/>
                </a:tc>
                <a:extLst>
                  <a:ext uri="{0D108BD9-81ED-4DB2-BD59-A6C34878D82A}">
                    <a16:rowId xmlns:a16="http://schemas.microsoft.com/office/drawing/2014/main" val="10004"/>
                  </a:ext>
                </a:extLst>
              </a:tr>
            </a:tbl>
          </a:graphicData>
        </a:graphic>
      </p:graphicFrame>
      <p:pic>
        <p:nvPicPr>
          <p:cNvPr id="7" name="Picture 6"/>
          <p:cNvPicPr>
            <a:picLocks noChangeAspect="1"/>
          </p:cNvPicPr>
          <p:nvPr/>
        </p:nvPicPr>
        <p:blipFill>
          <a:blip r:embed="rId2"/>
          <a:stretch>
            <a:fillRect/>
          </a:stretch>
        </p:blipFill>
        <p:spPr>
          <a:xfrm>
            <a:off x="5367528" y="64008"/>
            <a:ext cx="6656832" cy="6693408"/>
          </a:xfrm>
          <a:prstGeom prst="rect">
            <a:avLst/>
          </a:prstGeom>
        </p:spPr>
      </p:pic>
      <p:sp>
        <p:nvSpPr>
          <p:cNvPr id="16" name="Content Placeholder 2"/>
          <p:cNvSpPr txBox="1"/>
          <p:nvPr/>
        </p:nvSpPr>
        <p:spPr>
          <a:xfrm>
            <a:off x="469900" y="1269546"/>
            <a:ext cx="4260850" cy="4310742"/>
          </a:xfrm>
          <a:prstGeom prst="rect">
            <a:avLst/>
          </a:prstGeom>
        </p:spPr>
        <p:txBody>
          <a:bodyPr/>
          <a:lstStyle>
            <a:lvl1pPr marL="342900" indent="-342900" algn="l" defTabSz="457200" rtl="0" eaLnBrk="1" latinLnBrk="0" hangingPunct="1">
              <a:spcBef>
                <a:spcPts val="1000"/>
              </a:spcBef>
              <a:spcAft>
                <a:spcPts val="0"/>
              </a:spcAft>
              <a:buClr>
                <a:schemeClr val="bg1"/>
              </a:buClr>
              <a:buSzPct val="80000"/>
              <a:buFont typeface="Arial" panose="020B0604020202020204" pitchFamily="34" charset="0"/>
              <a:buChar char="•"/>
              <a:defRPr sz="2000" b="0" i="0" kern="1200">
                <a:solidFill>
                  <a:schemeClr val="bg1"/>
                </a:solidFill>
                <a:latin typeface="+mj-lt"/>
                <a:ea typeface="+mj-ea"/>
                <a:cs typeface="+mj-cs"/>
              </a:defRPr>
            </a:lvl1pPr>
            <a:lvl2pPr marL="7429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800" b="0" i="0" kern="1200">
                <a:solidFill>
                  <a:schemeClr val="bg1"/>
                </a:solidFill>
                <a:latin typeface="+mj-lt"/>
                <a:ea typeface="+mj-ea"/>
                <a:cs typeface="+mj-cs"/>
              </a:defRPr>
            </a:lvl2pPr>
            <a:lvl3pPr marL="12001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600" b="0" i="0" kern="1200">
                <a:solidFill>
                  <a:schemeClr val="bg1"/>
                </a:solidFill>
                <a:latin typeface="+mj-lt"/>
                <a:ea typeface="+mj-ea"/>
                <a:cs typeface="+mj-cs"/>
              </a:defRPr>
            </a:lvl3pPr>
            <a:lvl4pPr marL="16573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400" b="0" i="0" kern="1200">
                <a:solidFill>
                  <a:schemeClr val="bg1"/>
                </a:solidFill>
                <a:latin typeface="+mj-lt"/>
                <a:ea typeface="+mj-ea"/>
                <a:cs typeface="+mj-cs"/>
              </a:defRPr>
            </a:lvl4pPr>
            <a:lvl5pPr marL="21145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400" b="0" i="0" kern="1200">
                <a:solidFill>
                  <a:schemeClr val="bg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indent="0">
              <a:buNone/>
            </a:pPr>
            <a:endParaRPr lang="en-US" dirty="0"/>
          </a:p>
        </p:txBody>
      </p:sp>
      <p:sp>
        <p:nvSpPr>
          <p:cNvPr id="8" name="TextBox 7"/>
          <p:cNvSpPr txBox="1"/>
          <p:nvPr/>
        </p:nvSpPr>
        <p:spPr>
          <a:xfrm>
            <a:off x="167640" y="167932"/>
            <a:ext cx="4934712" cy="1477328"/>
          </a:xfrm>
          <a:prstGeom prst="rect">
            <a:avLst/>
          </a:prstGeom>
          <a:noFill/>
        </p:spPr>
        <p:txBody>
          <a:bodyPr wrap="square">
            <a:spAutoFit/>
          </a:bodyPr>
          <a:lstStyle/>
          <a:p>
            <a:pPr marL="342900" indent="-342900" algn="just">
              <a:buFont typeface="+mj-lt"/>
              <a:buAutoNum type="alphaLcParenR" startAt="2"/>
            </a:pPr>
            <a:r>
              <a:rPr lang="en-US" sz="1800" dirty="0">
                <a:solidFill>
                  <a:schemeClr val="bg1"/>
                </a:solidFill>
              </a:rPr>
              <a:t>If the revenue per ton of exterior paint remains constant at $5000 per ton, determine the maximum unit revenue of interior paint that will keep the present optimum solution unchanged.</a:t>
            </a:r>
          </a:p>
        </p:txBody>
      </p:sp>
      <p:sp>
        <p:nvSpPr>
          <p:cNvPr id="12" name="TextBox 11"/>
          <p:cNvSpPr txBox="1"/>
          <p:nvPr/>
        </p:nvSpPr>
        <p:spPr>
          <a:xfrm>
            <a:off x="167641" y="1892808"/>
            <a:ext cx="4852416" cy="2585323"/>
          </a:xfrm>
          <a:prstGeom prst="rect">
            <a:avLst/>
          </a:prstGeom>
          <a:noFill/>
        </p:spPr>
        <p:txBody>
          <a:bodyPr wrap="square">
            <a:spAutoFit/>
          </a:bodyPr>
          <a:lstStyle/>
          <a:p>
            <a:pPr algn="just"/>
            <a:r>
              <a:rPr lang="en-US" dirty="0">
                <a:solidFill>
                  <a:schemeClr val="bg1"/>
                </a:solidFill>
              </a:rPr>
              <a:t>If the revenue per ton of exterior paint remains constant at $5000 per ton, the coefficient for X1 remains at 5. With an allowable increase of 6 for X2, </a:t>
            </a:r>
          </a:p>
          <a:p>
            <a:pPr algn="just"/>
            <a:endParaRPr lang="en-US" dirty="0">
              <a:solidFill>
                <a:schemeClr val="bg1"/>
              </a:solidFill>
            </a:endParaRPr>
          </a:p>
          <a:p>
            <a:pPr algn="just"/>
            <a:r>
              <a:rPr lang="en-US" dirty="0">
                <a:solidFill>
                  <a:schemeClr val="bg1"/>
                </a:solidFill>
              </a:rPr>
              <a:t>the maximum unit revenue for interior paint that will keep the present optimum solution unchanged is (4 + 6 = 10), or $10,000 per ton.</a:t>
            </a:r>
            <a:endParaRPr lang="en-SG" dirty="0">
              <a:solidFill>
                <a:schemeClr val="bg1"/>
              </a:solidFill>
            </a:endParaRPr>
          </a:p>
        </p:txBody>
      </p:sp>
      <p:sp>
        <p:nvSpPr>
          <p:cNvPr id="2" name="Rectangle 1">
            <a:extLst>
              <a:ext uri="{FF2B5EF4-FFF2-40B4-BE49-F238E27FC236}">
                <a16:creationId xmlns:a16="http://schemas.microsoft.com/office/drawing/2014/main" id="{F565788C-36ED-383D-E54C-8A0599EC6AEF}"/>
              </a:ext>
            </a:extLst>
          </p:cNvPr>
          <p:cNvSpPr/>
          <p:nvPr/>
        </p:nvSpPr>
        <p:spPr>
          <a:xfrm>
            <a:off x="8948057" y="3200400"/>
            <a:ext cx="1866123" cy="401216"/>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D57F1E4F-1CFF-5643-939E-02111984F565}" type="slidenum">
              <a:rPr lang="en-US" smtClean="0"/>
              <a:t>9</a:t>
            </a:fld>
            <a:endParaRPr lang="en-US" dirty="0"/>
          </a:p>
        </p:txBody>
      </p:sp>
      <p:graphicFrame>
        <p:nvGraphicFramePr>
          <p:cNvPr id="6" name="Table Placeholder 6"/>
          <p:cNvGraphicFramePr>
            <a:graphicFrameLocks noGrp="1"/>
          </p:cNvGraphicFramePr>
          <p:nvPr>
            <p:ph type="tbl" sz="quarter" idx="11"/>
          </p:nvPr>
        </p:nvGraphicFramePr>
        <p:xfrm>
          <a:off x="6486525" y="1270000"/>
          <a:ext cx="4422774" cy="4310290"/>
        </p:xfrm>
        <a:graphic>
          <a:graphicData uri="http://schemas.openxmlformats.org/drawingml/2006/table">
            <a:tbl>
              <a:tblPr firstRow="1" bandRow="1">
                <a:tableStyleId>{C4B1156A-380E-4F78-BDF5-A606A8083BF9}</a:tableStyleId>
              </a:tblPr>
              <a:tblGrid>
                <a:gridCol w="2211387">
                  <a:extLst>
                    <a:ext uri="{9D8B030D-6E8A-4147-A177-3AD203B41FA5}">
                      <a16:colId xmlns:a16="http://schemas.microsoft.com/office/drawing/2014/main" val="20000"/>
                    </a:ext>
                  </a:extLst>
                </a:gridCol>
                <a:gridCol w="2211387">
                  <a:extLst>
                    <a:ext uri="{9D8B030D-6E8A-4147-A177-3AD203B41FA5}">
                      <a16:colId xmlns:a16="http://schemas.microsoft.com/office/drawing/2014/main" val="20001"/>
                    </a:ext>
                  </a:extLst>
                </a:gridCol>
              </a:tblGrid>
              <a:tr h="862058">
                <a:tc>
                  <a:txBody>
                    <a:bodyPr/>
                    <a:lstStyle/>
                    <a:p>
                      <a:pPr algn="ctr"/>
                      <a:r>
                        <a:rPr lang="en-US" sz="1600" b="0" i="0" kern="1200" cap="all" spc="150" dirty="0">
                          <a:solidFill>
                            <a:prstClr val="black"/>
                          </a:solidFill>
                          <a:latin typeface="+mj-lt"/>
                          <a:ea typeface="+mn-ea"/>
                          <a:cs typeface="+mn-cs"/>
                        </a:rPr>
                        <a:t>Milestone</a:t>
                      </a:r>
                    </a:p>
                  </a:txBody>
                  <a:tcPr anchor="ctr"/>
                </a:tc>
                <a:tc>
                  <a:txBody>
                    <a:bodyPr/>
                    <a:lstStyle/>
                    <a:p>
                      <a:pPr marL="0" algn="ctr" defTabSz="457200" rtl="0" eaLnBrk="1" latinLnBrk="0" hangingPunct="1"/>
                      <a:r>
                        <a:rPr lang="en-US" sz="1600" b="0" i="0" kern="1200" cap="all" spc="150" dirty="0">
                          <a:solidFill>
                            <a:prstClr val="black"/>
                          </a:solidFill>
                          <a:latin typeface="+mj-lt"/>
                          <a:ea typeface="+mn-ea"/>
                          <a:cs typeface="+mn-cs"/>
                        </a:rPr>
                        <a:t>Quarter</a:t>
                      </a:r>
                    </a:p>
                  </a:txBody>
                  <a:tcPr anchor="ctr"/>
                </a:tc>
                <a:extLst>
                  <a:ext uri="{0D108BD9-81ED-4DB2-BD59-A6C34878D82A}">
                    <a16:rowId xmlns:a16="http://schemas.microsoft.com/office/drawing/2014/main" val="10000"/>
                  </a:ext>
                </a:extLst>
              </a:tr>
              <a:tr h="862058">
                <a:tc>
                  <a:txBody>
                    <a:bodyPr/>
                    <a:lstStyle/>
                    <a:p>
                      <a:pPr algn="ctr"/>
                      <a:r>
                        <a:rPr lang="en-US" dirty="0"/>
                        <a:t>Product lunch</a:t>
                      </a:r>
                    </a:p>
                  </a:txBody>
                  <a:tcPr anchor="ctr"/>
                </a:tc>
                <a:tc>
                  <a:txBody>
                    <a:bodyPr/>
                    <a:lstStyle/>
                    <a:p>
                      <a:pPr algn="ctr"/>
                      <a:r>
                        <a:rPr lang="en-US" dirty="0"/>
                        <a:t>Q1</a:t>
                      </a:r>
                    </a:p>
                  </a:txBody>
                  <a:tcPr anchor="ctr"/>
                </a:tc>
                <a:extLst>
                  <a:ext uri="{0D108BD9-81ED-4DB2-BD59-A6C34878D82A}">
                    <a16:rowId xmlns:a16="http://schemas.microsoft.com/office/drawing/2014/main" val="10001"/>
                  </a:ext>
                </a:extLst>
              </a:tr>
              <a:tr h="862058">
                <a:tc>
                  <a:txBody>
                    <a:bodyPr/>
                    <a:lstStyle/>
                    <a:p>
                      <a:pPr algn="ctr"/>
                      <a:r>
                        <a:rPr lang="en-US" dirty="0"/>
                        <a:t>10,000 user milestone</a:t>
                      </a:r>
                    </a:p>
                  </a:txBody>
                  <a:tcPr anchor="ctr"/>
                </a:tc>
                <a:tc>
                  <a:txBody>
                    <a:bodyPr/>
                    <a:lstStyle/>
                    <a:p>
                      <a:pPr algn="ctr"/>
                      <a:r>
                        <a:rPr lang="en-US" dirty="0"/>
                        <a:t>Q2</a:t>
                      </a:r>
                    </a:p>
                  </a:txBody>
                  <a:tcPr anchor="ctr"/>
                </a:tc>
                <a:extLst>
                  <a:ext uri="{0D108BD9-81ED-4DB2-BD59-A6C34878D82A}">
                    <a16:rowId xmlns:a16="http://schemas.microsoft.com/office/drawing/2014/main" val="10002"/>
                  </a:ext>
                </a:extLst>
              </a:tr>
              <a:tr h="862058">
                <a:tc>
                  <a:txBody>
                    <a:bodyPr/>
                    <a:lstStyle/>
                    <a:p>
                      <a:pPr algn="ctr"/>
                      <a:r>
                        <a:rPr lang="en-US" dirty="0"/>
                        <a:t>Strategic partnership</a:t>
                      </a:r>
                    </a:p>
                  </a:txBody>
                  <a:tcPr anchor="ctr"/>
                </a:tc>
                <a:tc>
                  <a:txBody>
                    <a:bodyPr/>
                    <a:lstStyle/>
                    <a:p>
                      <a:pPr algn="ctr"/>
                      <a:r>
                        <a:rPr lang="en-US" dirty="0"/>
                        <a:t>Q3</a:t>
                      </a:r>
                    </a:p>
                  </a:txBody>
                  <a:tcPr anchor="ctr"/>
                </a:tc>
                <a:extLst>
                  <a:ext uri="{0D108BD9-81ED-4DB2-BD59-A6C34878D82A}">
                    <a16:rowId xmlns:a16="http://schemas.microsoft.com/office/drawing/2014/main" val="10003"/>
                  </a:ext>
                </a:extLst>
              </a:tr>
              <a:tr h="862058">
                <a:tc>
                  <a:txBody>
                    <a:bodyPr/>
                    <a:lstStyle/>
                    <a:p>
                      <a:pPr lvl="0" algn="ctr">
                        <a:buNone/>
                      </a:pPr>
                      <a:r>
                        <a:rPr lang="en-US" dirty="0"/>
                        <a:t>Campaign launch</a:t>
                      </a:r>
                    </a:p>
                  </a:txBody>
                  <a:tcPr anchor="ctr"/>
                </a:tc>
                <a:tc>
                  <a:txBody>
                    <a:bodyPr/>
                    <a:lstStyle/>
                    <a:p>
                      <a:pPr algn="ctr"/>
                      <a:r>
                        <a:rPr lang="en-US" dirty="0"/>
                        <a:t>Q4</a:t>
                      </a:r>
                    </a:p>
                  </a:txBody>
                  <a:tcPr anchor="ctr"/>
                </a:tc>
                <a:extLst>
                  <a:ext uri="{0D108BD9-81ED-4DB2-BD59-A6C34878D82A}">
                    <a16:rowId xmlns:a16="http://schemas.microsoft.com/office/drawing/2014/main" val="10004"/>
                  </a:ext>
                </a:extLst>
              </a:tr>
            </a:tbl>
          </a:graphicData>
        </a:graphic>
      </p:graphicFrame>
      <p:pic>
        <p:nvPicPr>
          <p:cNvPr id="7" name="Picture 6"/>
          <p:cNvPicPr>
            <a:picLocks noChangeAspect="1"/>
          </p:cNvPicPr>
          <p:nvPr/>
        </p:nvPicPr>
        <p:blipFill>
          <a:blip r:embed="rId2"/>
          <a:stretch>
            <a:fillRect/>
          </a:stretch>
        </p:blipFill>
        <p:spPr>
          <a:xfrm>
            <a:off x="5367528" y="64008"/>
            <a:ext cx="6656832" cy="6693408"/>
          </a:xfrm>
          <a:prstGeom prst="rect">
            <a:avLst/>
          </a:prstGeom>
        </p:spPr>
      </p:pic>
      <p:sp>
        <p:nvSpPr>
          <p:cNvPr id="16" name="Content Placeholder 2"/>
          <p:cNvSpPr txBox="1"/>
          <p:nvPr/>
        </p:nvSpPr>
        <p:spPr>
          <a:xfrm>
            <a:off x="469900" y="1269546"/>
            <a:ext cx="4260850" cy="4310742"/>
          </a:xfrm>
          <a:prstGeom prst="rect">
            <a:avLst/>
          </a:prstGeom>
        </p:spPr>
        <p:txBody>
          <a:bodyPr/>
          <a:lstStyle>
            <a:lvl1pPr marL="342900" indent="-342900" algn="l" defTabSz="457200" rtl="0" eaLnBrk="1" latinLnBrk="0" hangingPunct="1">
              <a:spcBef>
                <a:spcPts val="1000"/>
              </a:spcBef>
              <a:spcAft>
                <a:spcPts val="0"/>
              </a:spcAft>
              <a:buClr>
                <a:schemeClr val="bg1"/>
              </a:buClr>
              <a:buSzPct val="80000"/>
              <a:buFont typeface="Arial" panose="020B0604020202020204" pitchFamily="34" charset="0"/>
              <a:buChar char="•"/>
              <a:defRPr sz="2000" b="0" i="0" kern="1200">
                <a:solidFill>
                  <a:schemeClr val="bg1"/>
                </a:solidFill>
                <a:latin typeface="+mj-lt"/>
                <a:ea typeface="+mj-ea"/>
                <a:cs typeface="+mj-cs"/>
              </a:defRPr>
            </a:lvl1pPr>
            <a:lvl2pPr marL="7429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800" b="0" i="0" kern="1200">
                <a:solidFill>
                  <a:schemeClr val="bg1"/>
                </a:solidFill>
                <a:latin typeface="+mj-lt"/>
                <a:ea typeface="+mj-ea"/>
                <a:cs typeface="+mj-cs"/>
              </a:defRPr>
            </a:lvl2pPr>
            <a:lvl3pPr marL="12001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600" b="0" i="0" kern="1200">
                <a:solidFill>
                  <a:schemeClr val="bg1"/>
                </a:solidFill>
                <a:latin typeface="+mj-lt"/>
                <a:ea typeface="+mj-ea"/>
                <a:cs typeface="+mj-cs"/>
              </a:defRPr>
            </a:lvl3pPr>
            <a:lvl4pPr marL="16573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400" b="0" i="0" kern="1200">
                <a:solidFill>
                  <a:schemeClr val="bg1"/>
                </a:solidFill>
                <a:latin typeface="+mj-lt"/>
                <a:ea typeface="+mj-ea"/>
                <a:cs typeface="+mj-cs"/>
              </a:defRPr>
            </a:lvl4pPr>
            <a:lvl5pPr marL="2114550" indent="-285750" algn="l" defTabSz="457200" rtl="0" eaLnBrk="1" latinLnBrk="0" hangingPunct="1">
              <a:spcBef>
                <a:spcPts val="1000"/>
              </a:spcBef>
              <a:spcAft>
                <a:spcPts val="0"/>
              </a:spcAft>
              <a:buClr>
                <a:schemeClr val="bg1"/>
              </a:buClr>
              <a:buSzPct val="80000"/>
              <a:buFont typeface="Arial" panose="020B0604020202020204" pitchFamily="34" charset="0"/>
              <a:buChar char="•"/>
              <a:defRPr sz="1400" b="0" i="0" kern="1200">
                <a:solidFill>
                  <a:schemeClr val="bg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marL="0" indent="0">
              <a:buNone/>
            </a:pPr>
            <a:endParaRPr lang="en-US" dirty="0"/>
          </a:p>
        </p:txBody>
      </p:sp>
      <p:sp>
        <p:nvSpPr>
          <p:cNvPr id="8" name="TextBox 7"/>
          <p:cNvSpPr txBox="1"/>
          <p:nvPr/>
        </p:nvSpPr>
        <p:spPr>
          <a:xfrm>
            <a:off x="167640" y="167932"/>
            <a:ext cx="4934712" cy="1200329"/>
          </a:xfrm>
          <a:prstGeom prst="rect">
            <a:avLst/>
          </a:prstGeom>
          <a:noFill/>
        </p:spPr>
        <p:txBody>
          <a:bodyPr wrap="square">
            <a:spAutoFit/>
          </a:bodyPr>
          <a:lstStyle/>
          <a:p>
            <a:pPr marL="342900" indent="-342900" algn="just">
              <a:buFont typeface="+mj-lt"/>
              <a:buAutoNum type="alphaLcParenR" startAt="3"/>
            </a:pPr>
            <a:r>
              <a:rPr lang="en-US" sz="1800" dirty="0">
                <a:solidFill>
                  <a:schemeClr val="bg1"/>
                </a:solidFill>
              </a:rPr>
              <a:t>If for marketing reasons the unit revenue of interior paint must be reduced to $2500, will the current optimum production mix change?</a:t>
            </a:r>
          </a:p>
        </p:txBody>
      </p:sp>
      <p:sp>
        <p:nvSpPr>
          <p:cNvPr id="12" name="TextBox 11"/>
          <p:cNvSpPr txBox="1"/>
          <p:nvPr/>
        </p:nvSpPr>
        <p:spPr>
          <a:xfrm>
            <a:off x="167641" y="1892808"/>
            <a:ext cx="4852416" cy="2585323"/>
          </a:xfrm>
          <a:prstGeom prst="rect">
            <a:avLst/>
          </a:prstGeom>
          <a:noFill/>
        </p:spPr>
        <p:txBody>
          <a:bodyPr wrap="square">
            <a:spAutoFit/>
          </a:bodyPr>
          <a:lstStyle/>
          <a:p>
            <a:pPr algn="just"/>
            <a:r>
              <a:rPr lang="en-US" dirty="0">
                <a:solidFill>
                  <a:schemeClr val="bg1"/>
                </a:solidFill>
              </a:rPr>
              <a:t>If the unit revenue of interior paint is reduced to $2500, this would correspond to a coefficient of 2.5 for X2. Since the allowable decrease is approximately 0.67, </a:t>
            </a:r>
          </a:p>
          <a:p>
            <a:pPr algn="just"/>
            <a:endParaRPr lang="en-US" dirty="0">
              <a:solidFill>
                <a:schemeClr val="bg1"/>
              </a:solidFill>
            </a:endParaRPr>
          </a:p>
          <a:p>
            <a:pPr algn="just"/>
            <a:r>
              <a:rPr lang="en-US" dirty="0">
                <a:solidFill>
                  <a:schemeClr val="bg1"/>
                </a:solidFill>
              </a:rPr>
              <a:t>reducing the unit revenue to $2500 (or a coefficient of 2.5) is outside the allowable decrease range and may change the current optimum production mix.</a:t>
            </a:r>
            <a:endParaRPr lang="en-SG" dirty="0">
              <a:solidFill>
                <a:schemeClr val="bg1"/>
              </a:solidFill>
            </a:endParaRPr>
          </a:p>
        </p:txBody>
      </p:sp>
      <p:sp>
        <p:nvSpPr>
          <p:cNvPr id="2" name="Rectangle 1">
            <a:extLst>
              <a:ext uri="{FF2B5EF4-FFF2-40B4-BE49-F238E27FC236}">
                <a16:creationId xmlns:a16="http://schemas.microsoft.com/office/drawing/2014/main" id="{B4F693B7-4612-2243-3F4F-B3FDF01ED135}"/>
              </a:ext>
            </a:extLst>
          </p:cNvPr>
          <p:cNvSpPr/>
          <p:nvPr/>
        </p:nvSpPr>
        <p:spPr>
          <a:xfrm>
            <a:off x="10817352" y="3255264"/>
            <a:ext cx="1115568" cy="301752"/>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84403A0A-EBDA-4E58-FBB5-DC983975E6AE}"/>
              </a:ext>
            </a:extLst>
          </p:cNvPr>
          <p:cNvSpPr/>
          <p:nvPr/>
        </p:nvSpPr>
        <p:spPr>
          <a:xfrm>
            <a:off x="9061577" y="3251184"/>
            <a:ext cx="732154" cy="301752"/>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325A54-5CF7-416F-8A97-35E0F39B0071}">
  <ds:schemaRefs/>
</ds:datastoreItem>
</file>

<file path=customXml/itemProps2.xml><?xml version="1.0" encoding="utf-8"?>
<ds:datastoreItem xmlns:ds="http://schemas.openxmlformats.org/officeDocument/2006/customXml" ds:itemID="{C6AC4AB8-A945-4C34-9009-FFE8C295A506}">
  <ds:schemaRefs/>
</ds:datastoreItem>
</file>

<file path=customXml/itemProps3.xml><?xml version="1.0" encoding="utf-8"?>
<ds:datastoreItem xmlns:ds="http://schemas.openxmlformats.org/officeDocument/2006/customXml" ds:itemID="{8D87950B-7264-498B-AD2D-BDFFD8C50D3E}">
  <ds:schemaRefs/>
</ds:datastoreItem>
</file>

<file path=docProps/app.xml><?xml version="1.0" encoding="utf-8"?>
<Properties xmlns="http://schemas.openxmlformats.org/officeDocument/2006/extended-properties" xmlns:vt="http://schemas.openxmlformats.org/officeDocument/2006/docPropsVTypes">
  <Template>Viridian all-hands presentation</Template>
  <TotalTime>62</TotalTime>
  <Words>930</Words>
  <Application>Microsoft Office PowerPoint</Application>
  <PresentationFormat>Widescreen</PresentationFormat>
  <Paragraphs>135</Paragraphs>
  <Slides>12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Century Gothic (Headings)</vt:lpstr>
      <vt:lpstr>Poppins-Regular</vt:lpstr>
      <vt:lpstr>Aptos</vt:lpstr>
      <vt:lpstr>Arial</vt:lpstr>
      <vt:lpstr>Calibri</vt:lpstr>
      <vt:lpstr>Century Gothic</vt:lpstr>
      <vt:lpstr>Wingdings 3</vt:lpstr>
      <vt:lpstr>Ion</vt:lpstr>
      <vt:lpstr>Sensitivity Analysis</vt:lpstr>
      <vt:lpstr>6th Group Members </vt:lpstr>
      <vt:lpstr>Reddy Mikk Company’s Decision Variables </vt:lpstr>
      <vt:lpstr>PowerPoint Presentation</vt:lpstr>
      <vt:lpstr>PowerPoint Presentation</vt:lpstr>
      <vt:lpstr>Result’s to derive from Sensitivity Report</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Sensitivity Analysis</dc:title>
  <dc:creator>Mohammed Raza Chidimar</dc:creator>
  <cp:lastModifiedBy>Mohammed Raza Chidimar</cp:lastModifiedBy>
  <cp:revision>10</cp:revision>
  <dcterms:created xsi:type="dcterms:W3CDTF">2024-05-01T20:42:00Z</dcterms:created>
  <dcterms:modified xsi:type="dcterms:W3CDTF">2024-05-02T02:45:42Z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AFF7F9E34C514559BA5FD927A29D5F7D_12</vt:lpwstr>
  </property>
  <property fmtid="{D5CDD505-2E9C-101B-9397-08002B2CF9AE}" pid="4" name="KSOProductBuildVer">
    <vt:lpwstr>1033-12.2.0.16731</vt:lpwstr>
  </property>
</Properties>
</file>