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Improving Montevideo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4840" y="138276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insight on the city venues and services in the Uruguay capital city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II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556200" y="1556280"/>
            <a:ext cx="67158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Municipalities in Montevideo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68000" y="2232000"/>
            <a:ext cx="5400000" cy="29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III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3"/>
          <p:cNvSpPr txBox="1"/>
          <p:nvPr/>
        </p:nvSpPr>
        <p:spPr>
          <a:xfrm>
            <a:off x="556200" y="1556280"/>
            <a:ext cx="67158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Venue types where the satisfaction is higher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63560" y="2471400"/>
            <a:ext cx="5288040" cy="22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IV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556200" y="1556280"/>
            <a:ext cx="67158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Venue types where the satisfaction is lower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296000" y="2232000"/>
            <a:ext cx="5400000" cy="25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Results – Cluster locations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18720" y="1512000"/>
            <a:ext cx="5777280" cy="360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Results – Cluster Summary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6000" y="1512000"/>
            <a:ext cx="965952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Results – Citizen satisfaction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753200" y="1533960"/>
            <a:ext cx="4366800" cy="35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Discussion 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city can be separated in three main groups</a:t>
            </a:r>
            <a:endParaRPr b="0" lang="en-GB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80" spc="-1" strike="noStrike">
                <a:solidFill>
                  <a:srgbClr val="000000"/>
                </a:solidFill>
                <a:latin typeface="Arial"/>
                <a:ea typeface="DejaVu Sans"/>
              </a:rPr>
              <a:t>Outdoors</a:t>
            </a:r>
            <a:endParaRPr b="0" lang="en-GB" sz="228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80" spc="-1" strike="noStrike">
                <a:solidFill>
                  <a:srgbClr val="000000"/>
                </a:solidFill>
                <a:latin typeface="Arial"/>
                <a:ea typeface="DejaVu Sans"/>
              </a:rPr>
              <a:t>Entertainment</a:t>
            </a:r>
            <a:endParaRPr b="0" lang="en-GB" sz="228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280" spc="-1" strike="noStrike">
                <a:solidFill>
                  <a:srgbClr val="000000"/>
                </a:solidFill>
                <a:latin typeface="Arial"/>
                <a:ea typeface="DejaVu Sans"/>
              </a:rPr>
              <a:t>Balanced</a:t>
            </a:r>
            <a:endParaRPr b="0" lang="en-GB" sz="228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groups are also geographically separated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These groups show differences in type of venues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They also show differences in citizen satisfaction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Conclusion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has successfully found patterns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Identified clusters that relate by type of venues 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Same clusters also relate to citizen satisfaction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will serve the intended purpose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 can be improved further by adding data sources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About this project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Find ways to improve the city of Montevideo, Uruguay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Authored by Jorge Vallego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Target audience: Government of Montevideo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Data Sources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Municipalities of Montevideo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Venue information from Foursquare Platform</a:t>
            </a: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Poll results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Raw Data Sources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https://registronacional.com/uruguay/elecciones/series-electorales-de-municipios-en-uruguay.htm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https://registronacional.com/uruguay/elecciones/circuitos-electorales-en-montevideo.htm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https://municipioe.montevideo.gub.uy/preguntas-frecuentes/donde-estan-ubicados-los-municipios-de-montevideo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GB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https://eleccionesnacionales.corteelectoral.gub.uy/json/Exportaciones/Inf_D_Lema.xlsx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Foursquare Data Example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775520" y="1721160"/>
            <a:ext cx="5999400" cy="27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The City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4000" y="1530000"/>
            <a:ext cx="5313600" cy="34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" y="216000"/>
            <a:ext cx="7630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Example of Municipality Curated Data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38240" y="1656000"/>
            <a:ext cx="6520680" cy="24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Example of Curated Poll Results</a:t>
            </a:r>
            <a:endParaRPr b="0" lang="en-GB" sz="357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9400" y="1863000"/>
            <a:ext cx="9785520" cy="17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357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I</a:t>
            </a:r>
            <a:endParaRPr b="0" lang="en-GB" sz="357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" y="2519280"/>
            <a:ext cx="7248240" cy="230472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556200" y="1556280"/>
            <a:ext cx="67158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Max Percentage nearly doubles Minimum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2020-06-25T16:14:55Z</dcterms:created>
  <dc:creator/>
  <dc:description/>
  <dc:language>en-GB</dc:language>
  <cp:lastModifiedBy/>
  <dcterms:modified xsi:type="dcterms:W3CDTF">2020-06-25T21:13:13Z</dcterms:modified>
  <cp:revision>7</cp:revision>
  <dc:subject/>
  <dc:title>Bright Blue</dc:title>
</cp:coreProperties>
</file>