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5"/>
  </p:notesMasterIdLst>
  <p:handoutMasterIdLst>
    <p:handoutMasterId r:id="rId6"/>
  </p:handoutMasterIdLst>
  <p:sldIdLst>
    <p:sldId id="256" r:id="rId2"/>
    <p:sldId id="262" r:id="rId3"/>
    <p:sldId id="261" r:id="rId4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Char char="•"/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Char char="•"/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Char char="•"/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Char char="•"/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Char char="•"/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-Benutzer" initials="W" lastIdx="1" clrIdx="0">
    <p:extLst>
      <p:ext uri="{19B8F6BF-5375-455C-9EA6-DF929625EA0E}">
        <p15:presenceInfo xmlns:p15="http://schemas.microsoft.com/office/powerpoint/2012/main" userId="Windows-Benutz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CC49C"/>
    <a:srgbClr val="E5F3DF"/>
    <a:srgbClr val="FFFFCC"/>
    <a:srgbClr val="B3DCA0"/>
    <a:srgbClr val="ABCCF7"/>
    <a:srgbClr val="D6E6FB"/>
    <a:srgbClr val="84B2F0"/>
    <a:srgbClr val="00CC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8" autoAdjust="0"/>
    <p:restoredTop sz="94343" autoAdjust="0"/>
  </p:normalViewPr>
  <p:slideViewPr>
    <p:cSldViewPr>
      <p:cViewPr varScale="1">
        <p:scale>
          <a:sx n="113" d="100"/>
          <a:sy n="113" d="100"/>
        </p:scale>
        <p:origin x="1764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166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7607" cy="49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 smtClean="0">
                <a:solidFill>
                  <a:srgbClr val="00254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068" y="1"/>
            <a:ext cx="2947607" cy="49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1" smtClean="0">
                <a:solidFill>
                  <a:srgbClr val="00254F"/>
                </a:solidFill>
                <a:latin typeface="Arial" charset="0"/>
              </a:defRPr>
            </a:lvl1pPr>
          </a:lstStyle>
          <a:p>
            <a:pPr>
              <a:defRPr/>
            </a:pPr>
            <a:fld id="{50C03596-6333-4715-9EFB-CF2DD9823A1E}" type="datetime1">
              <a:rPr lang="de-DE"/>
              <a:pPr>
                <a:defRPr/>
              </a:pPr>
              <a:t>14.01.2022</a:t>
            </a:fld>
            <a:endParaRPr lang="de-DE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857"/>
            <a:ext cx="4135740" cy="4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 b="1" smtClean="0">
                <a:solidFill>
                  <a:srgbClr val="00254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© s-lab @ Universität Paderborn  - http://s-lab.upb.de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797977" y="9428857"/>
            <a:ext cx="1999698" cy="4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1" smtClean="0">
                <a:solidFill>
                  <a:srgbClr val="00254F"/>
                </a:solidFill>
                <a:latin typeface="Arial" charset="0"/>
              </a:defRPr>
            </a:lvl1pPr>
          </a:lstStyle>
          <a:p>
            <a:pPr>
              <a:defRPr/>
            </a:pPr>
            <a:fld id="{8F0430EF-DEA7-4491-B175-2AFDBDBA38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17414" name="Picture 6" descr="s-lab-logo1-f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2" y="49940"/>
            <a:ext cx="662237" cy="75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094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7607" cy="49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068" y="1"/>
            <a:ext cx="2947607" cy="49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F40F8D-8959-4126-A84D-9688C4D28AB0}" type="datetime1">
              <a:rPr lang="de-DE"/>
              <a:pPr>
                <a:defRPr/>
              </a:pPr>
              <a:t>14.01.2022</a:t>
            </a:fld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09" y="4715235"/>
            <a:ext cx="4986260" cy="4467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die Textformatierung des Masters zu bearbeiten.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857"/>
            <a:ext cx="2947607" cy="4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© s-lab @ </a:t>
            </a:r>
            <a:r>
              <a:rPr lang="en-US" dirty="0" err="1"/>
              <a:t>Universität</a:t>
            </a:r>
            <a:r>
              <a:rPr lang="en-US" dirty="0"/>
              <a:t> Paderborn  - http://s-lab.upb.de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068" y="9428857"/>
            <a:ext cx="2947607" cy="4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F00C315-B110-4DDB-9E19-BBE34752D2A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8306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6F40F8D-8959-4126-A84D-9688C4D28AB0}" type="datetime1">
              <a:rPr lang="de-DE" smtClean="0"/>
              <a:pPr>
                <a:defRPr/>
              </a:pPr>
              <a:t>14.01.2022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s-lab @ Universität Paderborn  - http://s-lab.upb.de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0C315-B110-4DDB-9E19-BBE34752D2A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1952164" y="1340768"/>
            <a:ext cx="5572164" cy="1536526"/>
          </a:xfrm>
          <a:prstGeom prst="rect">
            <a:avLst/>
          </a:prstGeom>
        </p:spPr>
        <p:txBody>
          <a:bodyPr/>
          <a:lstStyle>
            <a:lvl1pPr>
              <a:defRPr sz="3200" b="0" smtClean="0">
                <a:solidFill>
                  <a:schemeClr val="tx1"/>
                </a:solidFill>
                <a:latin typeface="Arial Black" pitchFamily="34" charset="0"/>
              </a:defRPr>
            </a:lvl1pPr>
          </a:lstStyle>
          <a:p>
            <a:endParaRPr lang="de-DE" dirty="0"/>
          </a:p>
        </p:txBody>
      </p:sp>
      <p:grpSp>
        <p:nvGrpSpPr>
          <p:cNvPr id="28" name="Gruppieren 27"/>
          <p:cNvGrpSpPr/>
          <p:nvPr userDrawn="1"/>
        </p:nvGrpSpPr>
        <p:grpSpPr>
          <a:xfrm>
            <a:off x="0" y="142852"/>
            <a:ext cx="9136852" cy="200613"/>
            <a:chOff x="0" y="142852"/>
            <a:chExt cx="9136852" cy="200613"/>
          </a:xfrm>
        </p:grpSpPr>
        <p:sp>
          <p:nvSpPr>
            <p:cNvPr id="21" name="Rectangle 47"/>
            <p:cNvSpPr>
              <a:spLocks noChangeArrowheads="1"/>
            </p:cNvSpPr>
            <p:nvPr userDrawn="1"/>
          </p:nvSpPr>
          <p:spPr bwMode="auto">
            <a:xfrm flipH="1" flipV="1">
              <a:off x="0" y="142852"/>
              <a:ext cx="997741" cy="5076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47"/>
            <p:cNvSpPr>
              <a:spLocks noChangeArrowheads="1"/>
            </p:cNvSpPr>
            <p:nvPr userDrawn="1"/>
          </p:nvSpPr>
          <p:spPr bwMode="auto">
            <a:xfrm flipH="1" flipV="1">
              <a:off x="1990707" y="142852"/>
              <a:ext cx="7146145" cy="511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47"/>
            <p:cNvSpPr>
              <a:spLocks noChangeArrowheads="1"/>
            </p:cNvSpPr>
            <p:nvPr userDrawn="1"/>
          </p:nvSpPr>
          <p:spPr bwMode="auto">
            <a:xfrm rot="1829331" flipH="1" flipV="1">
              <a:off x="937467" y="291060"/>
              <a:ext cx="607239" cy="5002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47"/>
            <p:cNvSpPr>
              <a:spLocks noChangeArrowheads="1"/>
            </p:cNvSpPr>
            <p:nvPr userDrawn="1"/>
          </p:nvSpPr>
          <p:spPr bwMode="auto">
            <a:xfrm rot="19770669" flipV="1">
              <a:off x="1437533" y="293441"/>
              <a:ext cx="607239" cy="5002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23"/>
          <p:cNvSpPr>
            <a:spLocks noChangeArrowheads="1"/>
          </p:cNvSpPr>
          <p:nvPr userDrawn="1"/>
        </p:nvSpPr>
        <p:spPr bwMode="auto">
          <a:xfrm rot="10800000">
            <a:off x="1963265" y="3062676"/>
            <a:ext cx="5528498" cy="46800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pic>
        <p:nvPicPr>
          <p:cNvPr id="18" name="Picture 2" descr="uni-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662" y="5835672"/>
            <a:ext cx="252095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platzhalt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952164" y="3232800"/>
            <a:ext cx="1666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Vortragender</a:t>
            </a:r>
          </a:p>
        </p:txBody>
      </p:sp>
      <p:sp>
        <p:nvSpPr>
          <p:cNvPr id="33" name="Textplatzhalt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952164" y="3634533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de-DE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35" name="Bildplatzhalter 34"/>
          <p:cNvSpPr>
            <a:spLocks noGrp="1"/>
          </p:cNvSpPr>
          <p:nvPr>
            <p:ph type="pic" sz="quarter" idx="12" hasCustomPrompt="1"/>
          </p:nvPr>
        </p:nvSpPr>
        <p:spPr>
          <a:xfrm>
            <a:off x="4643461" y="4884655"/>
            <a:ext cx="4286257" cy="1714512"/>
          </a:xfrm>
          <a:prstGeom prst="rect">
            <a:avLst/>
          </a:prstGeom>
        </p:spPr>
        <p:txBody>
          <a:bodyPr/>
          <a:lstStyle>
            <a:lvl1pPr>
              <a:buNone/>
              <a:defRPr lang="de-DE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sz="20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Logo Kooperationspartner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877069"/>
            <a:ext cx="1691953" cy="640827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7158" y="214290"/>
            <a:ext cx="6715172" cy="500062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chemeClr val="tx1"/>
                </a:solidFill>
                <a:latin typeface="Arial Black" pitchFamily="34" charset="0"/>
              </a:defRPr>
            </a:lvl1pPr>
          </a:lstStyle>
          <a:p>
            <a:r>
              <a:rPr lang="de-DE"/>
              <a:t>Titel durch Klicken bearbeiten</a:t>
            </a:r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357158" y="1285860"/>
            <a:ext cx="8429684" cy="521497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grpSp>
        <p:nvGrpSpPr>
          <p:cNvPr id="16" name="Gruppieren 15"/>
          <p:cNvGrpSpPr/>
          <p:nvPr userDrawn="1"/>
        </p:nvGrpSpPr>
        <p:grpSpPr>
          <a:xfrm flipH="1">
            <a:off x="0" y="799495"/>
            <a:ext cx="9136852" cy="51132"/>
            <a:chOff x="0" y="142852"/>
            <a:chExt cx="9136852" cy="51132"/>
          </a:xfrm>
        </p:grpSpPr>
        <p:sp>
          <p:nvSpPr>
            <p:cNvPr id="17" name="Rectangle 47"/>
            <p:cNvSpPr>
              <a:spLocks noChangeArrowheads="1"/>
            </p:cNvSpPr>
            <p:nvPr userDrawn="1"/>
          </p:nvSpPr>
          <p:spPr bwMode="auto">
            <a:xfrm flipH="1" flipV="1">
              <a:off x="0" y="142852"/>
              <a:ext cx="997741" cy="5076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47"/>
            <p:cNvSpPr>
              <a:spLocks noChangeArrowheads="1"/>
            </p:cNvSpPr>
            <p:nvPr userDrawn="1"/>
          </p:nvSpPr>
          <p:spPr bwMode="auto">
            <a:xfrm flipH="1" flipV="1">
              <a:off x="1990707" y="142852"/>
              <a:ext cx="7146145" cy="511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Fußzeilenplatzhalt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Rectangle 47"/>
          <p:cNvSpPr>
            <a:spLocks noChangeArrowheads="1"/>
          </p:cNvSpPr>
          <p:nvPr userDrawn="1"/>
        </p:nvSpPr>
        <p:spPr bwMode="auto">
          <a:xfrm flipV="1">
            <a:off x="7131030" y="799495"/>
            <a:ext cx="1041370" cy="507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34" y="214290"/>
            <a:ext cx="1008112" cy="3818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7158" y="214290"/>
            <a:ext cx="6715172" cy="500062"/>
          </a:xfrm>
          <a:prstGeom prst="rect">
            <a:avLst/>
          </a:prstGeom>
        </p:spPr>
        <p:txBody>
          <a:bodyPr/>
          <a:lstStyle>
            <a:lvl1pPr>
              <a:defRPr sz="2800" b="0">
                <a:solidFill>
                  <a:schemeClr val="tx1"/>
                </a:solidFill>
                <a:latin typeface="Arial Black" pitchFamily="34" charset="0"/>
              </a:defRPr>
            </a:lvl1pPr>
          </a:lstStyle>
          <a:p>
            <a:r>
              <a:rPr lang="de-DE"/>
              <a:t>Titel durch Klicken bearbeiten</a:t>
            </a:r>
            <a:endParaRPr lang="en-GB" dirty="0"/>
          </a:p>
        </p:txBody>
      </p:sp>
      <p:pic>
        <p:nvPicPr>
          <p:cNvPr id="9" name="Picture 13" descr="s-lab-logo1-fh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2826" y="45696"/>
            <a:ext cx="855966" cy="986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uppieren 15"/>
          <p:cNvGrpSpPr/>
          <p:nvPr userDrawn="1"/>
        </p:nvGrpSpPr>
        <p:grpSpPr>
          <a:xfrm flipH="1">
            <a:off x="0" y="799495"/>
            <a:ext cx="9136852" cy="200613"/>
            <a:chOff x="0" y="142852"/>
            <a:chExt cx="9136852" cy="200613"/>
          </a:xfrm>
        </p:grpSpPr>
        <p:sp>
          <p:nvSpPr>
            <p:cNvPr id="17" name="Rectangle 47"/>
            <p:cNvSpPr>
              <a:spLocks noChangeArrowheads="1"/>
            </p:cNvSpPr>
            <p:nvPr userDrawn="1"/>
          </p:nvSpPr>
          <p:spPr bwMode="auto">
            <a:xfrm flipH="1" flipV="1">
              <a:off x="0" y="142852"/>
              <a:ext cx="997741" cy="5076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47"/>
            <p:cNvSpPr>
              <a:spLocks noChangeArrowheads="1"/>
            </p:cNvSpPr>
            <p:nvPr userDrawn="1"/>
          </p:nvSpPr>
          <p:spPr bwMode="auto">
            <a:xfrm flipH="1" flipV="1">
              <a:off x="1990707" y="142852"/>
              <a:ext cx="7146145" cy="511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47"/>
            <p:cNvSpPr>
              <a:spLocks noChangeArrowheads="1"/>
            </p:cNvSpPr>
            <p:nvPr userDrawn="1"/>
          </p:nvSpPr>
          <p:spPr bwMode="auto">
            <a:xfrm rot="1829331" flipH="1" flipV="1">
              <a:off x="937467" y="291060"/>
              <a:ext cx="607239" cy="5002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47"/>
            <p:cNvSpPr>
              <a:spLocks noChangeArrowheads="1"/>
            </p:cNvSpPr>
            <p:nvPr userDrawn="1"/>
          </p:nvSpPr>
          <p:spPr bwMode="auto">
            <a:xfrm rot="19770669" flipV="1">
              <a:off x="1437533" y="293441"/>
              <a:ext cx="607239" cy="5002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Fußzeilenplatzhalt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4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964381" y="3795789"/>
            <a:ext cx="371477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algn="ctr">
              <a:buNone/>
            </a:pPr>
            <a:r>
              <a:rPr lang="en-US" sz="1600" b="0" dirty="0">
                <a:latin typeface="Arial Black" pitchFamily="34" charset="0"/>
              </a:rPr>
              <a:t>s-lab – Software Quality Lab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Universität Paderborn</a:t>
            </a: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Zukunftsmeile 1</a:t>
            </a: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33102 Paderborn</a:t>
            </a: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Tel.: (05251) 60 5390 / 5391</a:t>
            </a:r>
          </a:p>
          <a:p>
            <a:pPr marL="182563" indent="-182563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http://s-lab.upb.de</a:t>
            </a: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info@s-lab.upb.de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1634706"/>
            <a:ext cx="2786082" cy="422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3" descr="s-lab-logo1-fh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2826" y="45696"/>
            <a:ext cx="855966" cy="986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uppieren 15"/>
          <p:cNvGrpSpPr/>
          <p:nvPr userDrawn="1"/>
        </p:nvGrpSpPr>
        <p:grpSpPr>
          <a:xfrm flipH="1">
            <a:off x="0" y="799495"/>
            <a:ext cx="9136852" cy="200613"/>
            <a:chOff x="0" y="142852"/>
            <a:chExt cx="9136852" cy="200613"/>
          </a:xfrm>
        </p:grpSpPr>
        <p:sp>
          <p:nvSpPr>
            <p:cNvPr id="17" name="Rectangle 47"/>
            <p:cNvSpPr>
              <a:spLocks noChangeArrowheads="1"/>
            </p:cNvSpPr>
            <p:nvPr userDrawn="1"/>
          </p:nvSpPr>
          <p:spPr bwMode="auto">
            <a:xfrm flipH="1" flipV="1">
              <a:off x="0" y="142852"/>
              <a:ext cx="997741" cy="5076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47"/>
            <p:cNvSpPr>
              <a:spLocks noChangeArrowheads="1"/>
            </p:cNvSpPr>
            <p:nvPr userDrawn="1"/>
          </p:nvSpPr>
          <p:spPr bwMode="auto">
            <a:xfrm flipH="1" flipV="1">
              <a:off x="1990707" y="142852"/>
              <a:ext cx="7146145" cy="511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47"/>
            <p:cNvSpPr>
              <a:spLocks noChangeArrowheads="1"/>
            </p:cNvSpPr>
            <p:nvPr userDrawn="1"/>
          </p:nvSpPr>
          <p:spPr bwMode="auto">
            <a:xfrm rot="1829331" flipH="1" flipV="1">
              <a:off x="937467" y="291060"/>
              <a:ext cx="607239" cy="5002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47"/>
            <p:cNvSpPr>
              <a:spLocks noChangeArrowheads="1"/>
            </p:cNvSpPr>
            <p:nvPr userDrawn="1"/>
          </p:nvSpPr>
          <p:spPr bwMode="auto">
            <a:xfrm rot="19770669" flipV="1">
              <a:off x="1437533" y="293441"/>
              <a:ext cx="607239" cy="5002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571472" y="1857364"/>
            <a:ext cx="4500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de-DE" sz="280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Vielen Dank für Ihre</a:t>
            </a:r>
            <a:r>
              <a:rPr lang="de-DE" sz="2800" baseline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Aufmerksamkeit.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Z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64315" y="3573016"/>
            <a:ext cx="371477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algn="ctr">
              <a:buNone/>
            </a:pPr>
            <a:r>
              <a:rPr lang="en-US" sz="1600" b="0" dirty="0">
                <a:latin typeface="Arial Black" pitchFamily="34" charset="0"/>
              </a:rPr>
              <a:t>SICP – Software Innovation</a:t>
            </a:r>
            <a:r>
              <a:rPr lang="en-US" sz="1600" b="0" baseline="0" dirty="0">
                <a:latin typeface="Arial Black" pitchFamily="34" charset="0"/>
              </a:rPr>
              <a:t> Campus Paderborn</a:t>
            </a:r>
          </a:p>
          <a:p>
            <a:pPr marL="182563" indent="-182563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Universität Paderborn</a:t>
            </a:r>
          </a:p>
          <a:p>
            <a:pPr marL="182563" indent="-182563" algn="ctr">
              <a:buNone/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Fürstenallee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11</a:t>
            </a: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33102 Paderborn</a:t>
            </a:r>
          </a:p>
          <a:p>
            <a:pPr marL="182563" indent="-182563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www.sicp.de</a:t>
            </a:r>
          </a:p>
          <a:p>
            <a:pPr marL="182563" indent="-182563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info@sicp.de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 flipH="1">
            <a:off x="0" y="799495"/>
            <a:ext cx="9136853" cy="51132"/>
            <a:chOff x="-1" y="142852"/>
            <a:chExt cx="9136853" cy="51132"/>
          </a:xfrm>
        </p:grpSpPr>
        <p:sp>
          <p:nvSpPr>
            <p:cNvPr id="17" name="Rectangle 47"/>
            <p:cNvSpPr>
              <a:spLocks noChangeArrowheads="1"/>
            </p:cNvSpPr>
            <p:nvPr userDrawn="1"/>
          </p:nvSpPr>
          <p:spPr bwMode="auto">
            <a:xfrm flipH="1" flipV="1">
              <a:off x="-1" y="142852"/>
              <a:ext cx="1108468" cy="5076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47"/>
            <p:cNvSpPr>
              <a:spLocks noChangeArrowheads="1"/>
            </p:cNvSpPr>
            <p:nvPr userDrawn="1"/>
          </p:nvSpPr>
          <p:spPr bwMode="auto">
            <a:xfrm flipH="1" flipV="1">
              <a:off x="1990707" y="142852"/>
              <a:ext cx="7146145" cy="511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21703" y="1857363"/>
            <a:ext cx="4500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de-DE" sz="280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Thank you for your attention</a:t>
            </a:r>
            <a:r>
              <a:rPr lang="de-DE" sz="2800" baseline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.</a:t>
            </a:r>
          </a:p>
        </p:txBody>
      </p:sp>
      <p:sp>
        <p:nvSpPr>
          <p:cNvPr id="20" name="Rectangle 47"/>
          <p:cNvSpPr>
            <a:spLocks noChangeArrowheads="1"/>
          </p:cNvSpPr>
          <p:nvPr userDrawn="1"/>
        </p:nvSpPr>
        <p:spPr bwMode="auto">
          <a:xfrm flipV="1">
            <a:off x="7135295" y="799495"/>
            <a:ext cx="997741" cy="507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591272"/>
            <a:ext cx="3689987" cy="2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5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7"/>
          <p:cNvSpPr>
            <a:spLocks noChangeArrowheads="1"/>
          </p:cNvSpPr>
          <p:nvPr/>
        </p:nvSpPr>
        <p:spPr bwMode="auto">
          <a:xfrm>
            <a:off x="0" y="6605609"/>
            <a:ext cx="9144000" cy="216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8662" y="6606000"/>
            <a:ext cx="6858048" cy="216000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buFontTx/>
              <a:buNone/>
            </a:pPr>
            <a:r>
              <a:rPr lang="de-DE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01090" y="6606000"/>
            <a:ext cx="642942" cy="216000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fld id="{F275AF41-3193-41A9-B205-E86B92ACFA1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79" r:id="rId3"/>
    <p:sldLayoutId id="2147483677" r:id="rId4"/>
    <p:sldLayoutId id="2147483680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1979712" y="2204864"/>
            <a:ext cx="5964338" cy="1536526"/>
          </a:xfrm>
        </p:spPr>
        <p:txBody>
          <a:bodyPr/>
          <a:lstStyle/>
          <a:p>
            <a:r>
              <a:rPr lang="de-DE" sz="2400" dirty="0"/>
              <a:t>Title…..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2043616" y="3140968"/>
            <a:ext cx="2775119" cy="338554"/>
          </a:xfrm>
        </p:spPr>
        <p:txBody>
          <a:bodyPr/>
          <a:lstStyle/>
          <a:p>
            <a:r>
              <a:rPr lang="de-DE" sz="1600" dirty="0"/>
              <a:t>Name1, Name 2, … Name 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2051720" y="3634533"/>
            <a:ext cx="726481" cy="400110"/>
          </a:xfrm>
        </p:spPr>
        <p:txBody>
          <a:bodyPr/>
          <a:lstStyle/>
          <a:p>
            <a:r>
              <a:rPr lang="de-DE" dirty="0"/>
              <a:t>Date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>
              <a:buFontTx/>
              <a:buNone/>
            </a:pPr>
            <a:r>
              <a:rPr lang="de-DE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Titel des Vortrags  -  Vortragender  -  evtl. Anlass/Datum</a:t>
            </a:r>
            <a:endParaRPr lang="de-DE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58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AF41-3193-41A9-B205-E86B92ACFA1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431813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Praesentationen-ZM1">
  <a:themeElements>
    <a:clrScheme name="s-lab Designfarben">
      <a:dk1>
        <a:srgbClr val="0C3161"/>
      </a:dk1>
      <a:lt1>
        <a:srgbClr val="FFFFFF"/>
      </a:lt1>
      <a:dk2>
        <a:srgbClr val="0C3161"/>
      </a:dk2>
      <a:lt2>
        <a:srgbClr val="FFFFFF"/>
      </a:lt2>
      <a:accent1>
        <a:srgbClr val="0C3161"/>
      </a:accent1>
      <a:accent2>
        <a:srgbClr val="C1C1C1"/>
      </a:accent2>
      <a:accent3>
        <a:srgbClr val="FFFFFF"/>
      </a:accent3>
      <a:accent4>
        <a:srgbClr val="E9881B"/>
      </a:accent4>
      <a:accent5>
        <a:srgbClr val="051830"/>
      </a:accent5>
      <a:accent6>
        <a:srgbClr val="FFFFFF"/>
      </a:accent6>
      <a:hlink>
        <a:srgbClr val="0C3161"/>
      </a:hlink>
      <a:folHlink>
        <a:srgbClr val="C1C1C1"/>
      </a:folHlink>
    </a:clrScheme>
    <a:fontScheme name="S-Lab Schriftarte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R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None/>
          <a:tabLst/>
          <a:defRPr dirty="0" smtClean="0"/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s-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8">
        <a:dk1>
          <a:srgbClr val="00254F"/>
        </a:dk1>
        <a:lt1>
          <a:srgbClr val="FFFFFF"/>
        </a:lt1>
        <a:dk2>
          <a:srgbClr val="000000"/>
        </a:dk2>
        <a:lt2>
          <a:srgbClr val="808080"/>
        </a:lt2>
        <a:accent1>
          <a:srgbClr val="BBBABA"/>
        </a:accent1>
        <a:accent2>
          <a:srgbClr val="3333CC"/>
        </a:accent2>
        <a:accent3>
          <a:srgbClr val="FFFFFF"/>
        </a:accent3>
        <a:accent4>
          <a:srgbClr val="001E42"/>
        </a:accent4>
        <a:accent5>
          <a:srgbClr val="DAD9D9"/>
        </a:accent5>
        <a:accent6>
          <a:srgbClr val="2D2DB9"/>
        </a:accent6>
        <a:hlink>
          <a:srgbClr val="33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9">
        <a:dk1>
          <a:srgbClr val="00254F"/>
        </a:dk1>
        <a:lt1>
          <a:srgbClr val="FFFFFF"/>
        </a:lt1>
        <a:dk2>
          <a:srgbClr val="000000"/>
        </a:dk2>
        <a:lt2>
          <a:srgbClr val="808080"/>
        </a:lt2>
        <a:accent1>
          <a:srgbClr val="BBBABA"/>
        </a:accent1>
        <a:accent2>
          <a:srgbClr val="3333CC"/>
        </a:accent2>
        <a:accent3>
          <a:srgbClr val="FFFFFF"/>
        </a:accent3>
        <a:accent4>
          <a:srgbClr val="001E42"/>
        </a:accent4>
        <a:accent5>
          <a:srgbClr val="DAD9D9"/>
        </a:accent5>
        <a:accent6>
          <a:srgbClr val="2D2DB9"/>
        </a:accent6>
        <a:hlink>
          <a:srgbClr val="3333CC"/>
        </a:hlink>
        <a:folHlink>
          <a:srgbClr val="FFC34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lab 10">
        <a:dk1>
          <a:srgbClr val="00254F"/>
        </a:dk1>
        <a:lt1>
          <a:srgbClr val="FFFFFF"/>
        </a:lt1>
        <a:dk2>
          <a:srgbClr val="000000"/>
        </a:dk2>
        <a:lt2>
          <a:srgbClr val="808080"/>
        </a:lt2>
        <a:accent1>
          <a:srgbClr val="BBBABA"/>
        </a:accent1>
        <a:accent2>
          <a:srgbClr val="FB7016"/>
        </a:accent2>
        <a:accent3>
          <a:srgbClr val="FFFFFF"/>
        </a:accent3>
        <a:accent4>
          <a:srgbClr val="001E42"/>
        </a:accent4>
        <a:accent5>
          <a:srgbClr val="DAD9D9"/>
        </a:accent5>
        <a:accent6>
          <a:srgbClr val="E36513"/>
        </a:accent6>
        <a:hlink>
          <a:srgbClr val="3333CC"/>
        </a:hlink>
        <a:folHlink>
          <a:srgbClr val="FFC3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Vorlage_Praesentationen-ZM1</Template>
  <TotalTime>0</TotalTime>
  <Words>39</Words>
  <Application>Microsoft Office PowerPoint</Application>
  <PresentationFormat>Bildschirmpräsentation (4:3)</PresentationFormat>
  <Paragraphs>9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Arial Black</vt:lpstr>
      <vt:lpstr>Arial Unicode MS</vt:lpstr>
      <vt:lpstr>Times New Roman</vt:lpstr>
      <vt:lpstr>Vorlage_Praesentationen-ZM1</vt:lpstr>
      <vt:lpstr>Title…..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Model-Driven Development of User Interfaces integrating HCI Patterns</dc:title>
  <dc:creator>Bastian</dc:creator>
  <cp:lastModifiedBy>Enes Yigitbas</cp:lastModifiedBy>
  <cp:revision>777</cp:revision>
  <cp:lastPrinted>2015-11-30T09:54:05Z</cp:lastPrinted>
  <dcterms:created xsi:type="dcterms:W3CDTF">2015-06-06T14:44:57Z</dcterms:created>
  <dcterms:modified xsi:type="dcterms:W3CDTF">2022-01-14T07:54:26Z</dcterms:modified>
</cp:coreProperties>
</file>