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studio.com/web/packages/stocks/index.html" TargetMode="External"/><Relationship Id="rId3" Type="http://schemas.openxmlformats.org/officeDocument/2006/relationships/hyperlink" Target="https://www.kaggle.com/benjibb/lstm-stock-prediction-20170507/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NYSE Analysis With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Ethan Graham, Scott Gozdzialski, Huynh Vu</a:t>
            </a:r>
          </a:p>
          <a:p>
            <a:r>
              <a:rPr lang="en-US" dirty="0">
                <a:effectLst/>
              </a:rPr>
              <a:t>Graduate Students Master of Data Science</a:t>
            </a:r>
          </a:p>
          <a:p>
            <a:r>
              <a:rPr lang="en-US" dirty="0">
                <a:effectLst/>
              </a:rPr>
              <a:t>Southern Methodist University</a:t>
            </a:r>
          </a:p>
          <a:p>
            <a:r>
              <a:rPr lang="en-US" dirty="0">
                <a:effectLst/>
              </a:rPr>
              <a:t>Dallas, Texas</a:t>
            </a:r>
          </a:p>
          <a:p>
            <a:r>
              <a:rPr lang="en-US" dirty="0">
                <a:effectLst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9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NYSE Securities Analysis With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plan: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cran.rstudio.com/web/packages/stocks/index.html</a:t>
            </a:r>
            <a:endParaRPr lang="en-US" dirty="0" smtClean="0"/>
          </a:p>
          <a:p>
            <a:pPr lvl="1"/>
            <a:r>
              <a:rPr lang="en-US" dirty="0" smtClean="0"/>
              <a:t>Utilities, but no actual data</a:t>
            </a:r>
          </a:p>
          <a:p>
            <a:r>
              <a:rPr lang="en-US" dirty="0" smtClean="0"/>
              <a:t>Better Plan: </a:t>
            </a:r>
            <a:r>
              <a:rPr lang="en-US" dirty="0" smtClean="0">
                <a:effectLst/>
                <a:hlinkClick r:id="rId3"/>
              </a:rPr>
              <a:t>https</a:t>
            </a:r>
            <a:r>
              <a:rPr lang="en-US" dirty="0">
                <a:effectLst/>
                <a:hlinkClick r:id="rId3"/>
              </a:rPr>
              <a:t>://www.kaggle.com/benjibb/lstm-stock-prediction-20170507/data</a:t>
            </a:r>
            <a:r>
              <a:rPr lang="en-US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NYSE DATA FROM 2010-2016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3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941664"/>
            <a:ext cx="6172200" cy="4830826"/>
          </a:xfrm>
        </p:spPr>
      </p:pic>
    </p:spTree>
    <p:extLst>
      <p:ext uri="{BB962C8B-B14F-4D97-AF65-F5344CB8AC3E}">
        <p14:creationId xmlns:p14="http://schemas.microsoft.com/office/powerpoint/2010/main" val="55891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98</TotalTime>
  <Words>53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Arial</vt:lpstr>
      <vt:lpstr>Mesh</vt:lpstr>
      <vt:lpstr>NYSE Analysis With MySQL</vt:lpstr>
      <vt:lpstr>NYSE Securities Analysis With MySQL</vt:lpstr>
      <vt:lpstr>MYSQL DATABASE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NYSE Analysis With MySQL</dc:title>
  <dc:creator>Graham, Ethan</dc:creator>
  <cp:lastModifiedBy>Graham, Ethan</cp:lastModifiedBy>
  <cp:revision>4</cp:revision>
  <dcterms:created xsi:type="dcterms:W3CDTF">2017-08-06T03:34:42Z</dcterms:created>
  <dcterms:modified xsi:type="dcterms:W3CDTF">2017-08-06T05:13:28Z</dcterms:modified>
</cp:coreProperties>
</file>