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B19E-125C-4B96-9E7E-AFF251162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Junior CCC Prep – J4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0AC80-0788-41AE-814E-EB535D2FB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Hussain 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35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6C00-CF85-43A4-BC1F-8BDB1AC2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0129"/>
            <a:ext cx="9905998" cy="1478570"/>
          </a:xfrm>
        </p:spPr>
        <p:txBody>
          <a:bodyPr/>
          <a:lstStyle/>
          <a:p>
            <a:r>
              <a:rPr lang="en-CA" dirty="0"/>
              <a:t>4) Display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5665-A248-408F-ACA9-47A6645C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37715" cy="3541714"/>
          </a:xfrm>
        </p:spPr>
        <p:txBody>
          <a:bodyPr/>
          <a:lstStyle/>
          <a:p>
            <a:r>
              <a:rPr lang="en-CA" dirty="0"/>
              <a:t>Display checker variable</a:t>
            </a:r>
          </a:p>
          <a:p>
            <a:pPr lvl="1"/>
            <a:r>
              <a:rPr lang="en-CA" dirty="0"/>
              <a:t>Will display “no” automatically since it was initialized as this, otherwise will display “yes”</a:t>
            </a:r>
          </a:p>
          <a:p>
            <a:pPr lvl="1"/>
            <a:r>
              <a:rPr lang="en-CA" dirty="0"/>
              <a:t>Remember to put it outside of overlining for loop but still inside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A4FB4-FE36-4460-BE1E-3E26AED8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44" y="2844800"/>
            <a:ext cx="2981987" cy="17749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2A30BC-104F-4BF7-87F8-E2439F29551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60596" y="2411864"/>
            <a:ext cx="156608" cy="58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30EAA7-4B86-4FC0-8E76-8463FE93A80B}"/>
              </a:ext>
            </a:extLst>
          </p:cNvPr>
          <p:cNvSpPr txBox="1"/>
          <p:nvPr/>
        </p:nvSpPr>
        <p:spPr>
          <a:xfrm>
            <a:off x="6465089" y="1765533"/>
            <a:ext cx="19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Overlining for loop curly bracket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B5F78-7399-43AA-B642-A79D4C15EFA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508147" y="4370664"/>
            <a:ext cx="742426" cy="89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585FEB-AEDE-4D5F-9D3D-50C517DF632B}"/>
              </a:ext>
            </a:extLst>
          </p:cNvPr>
          <p:cNvSpPr txBox="1"/>
          <p:nvPr/>
        </p:nvSpPr>
        <p:spPr>
          <a:xfrm>
            <a:off x="7617204" y="5266836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Main curly bracket</a:t>
            </a:r>
          </a:p>
        </p:txBody>
      </p:sp>
    </p:spTree>
    <p:extLst>
      <p:ext uri="{BB962C8B-B14F-4D97-AF65-F5344CB8AC3E}">
        <p14:creationId xmlns:p14="http://schemas.microsoft.com/office/powerpoint/2010/main" val="45064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EF86-BF1E-4583-A701-4913F2CB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Your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7D58D-4DEB-40A3-9ADB-8A474163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1" y="1906088"/>
            <a:ext cx="2603794" cy="172413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442B5-0185-4F32-A4D7-4877403E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938" y="96530"/>
            <a:ext cx="1787203" cy="6664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A266A-84AF-4132-AD67-ED04F9877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21" y="3927542"/>
            <a:ext cx="2603794" cy="1731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B6018-E44D-49C3-958B-7E1C3E16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421" y="5956183"/>
            <a:ext cx="7261860" cy="7284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33A23-B56F-42DB-8C92-44BB9DFEE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462" y="2307051"/>
            <a:ext cx="1631595" cy="9222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4DD34E-B0F2-4230-A822-2F464356C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5846" y="4254690"/>
            <a:ext cx="1631595" cy="9064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4515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46AC6-6C72-484D-826C-A8A66F902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91"/>
          <a:stretch/>
        </p:blipFill>
        <p:spPr>
          <a:xfrm>
            <a:off x="343901" y="752100"/>
            <a:ext cx="6366352" cy="53537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0D75E-B71D-4797-9CC6-712D31E86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6330"/>
          <a:stretch/>
        </p:blipFill>
        <p:spPr>
          <a:xfrm>
            <a:off x="6871229" y="149418"/>
            <a:ext cx="4874322" cy="655916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495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7B7C-A0AB-4F5C-A323-1189ADE8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B6CD-5AF8-48BC-9C84-6812C36F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Converting input string to array</a:t>
            </a:r>
          </a:p>
          <a:p>
            <a:pPr lvl="1"/>
            <a:r>
              <a:rPr lang="en-CA" dirty="0"/>
              <a:t>Working with chars</a:t>
            </a:r>
          </a:p>
          <a:p>
            <a:r>
              <a:rPr lang="en-CA" dirty="0"/>
              <a:t>Searching Arrays</a:t>
            </a:r>
          </a:p>
          <a:p>
            <a:r>
              <a:rPr lang="en-CA" dirty="0"/>
              <a:t>Substrings</a:t>
            </a:r>
          </a:p>
          <a:p>
            <a:r>
              <a:rPr lang="en-CA" dirty="0"/>
              <a:t>Shuffling around characters in strings</a:t>
            </a:r>
          </a:p>
        </p:txBody>
      </p:sp>
    </p:spTree>
    <p:extLst>
      <p:ext uri="{BB962C8B-B14F-4D97-AF65-F5344CB8AC3E}">
        <p14:creationId xmlns:p14="http://schemas.microsoft.com/office/powerpoint/2010/main" val="379287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A58-60F9-4E8D-99AA-31B8B958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C020-F716-4081-8AFF-ADFF6F65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Substring(int </a:t>
            </a:r>
            <a:r>
              <a:rPr lang="en-CA" dirty="0" err="1"/>
              <a:t>beginIndex</a:t>
            </a:r>
            <a:r>
              <a:rPr lang="en-CA" dirty="0"/>
              <a:t>, int </a:t>
            </a:r>
            <a:r>
              <a:rPr lang="en-CA" dirty="0" err="1"/>
              <a:t>endIndex</a:t>
            </a:r>
            <a:r>
              <a:rPr lang="en-CA" dirty="0"/>
              <a:t>) method returns portion of string depending on starting and ending indexes</a:t>
            </a:r>
          </a:p>
          <a:p>
            <a:pPr lvl="1"/>
            <a:r>
              <a:rPr lang="en-CA" dirty="0"/>
              <a:t>String does not include ending index element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Relates to “char” variable type</a:t>
            </a:r>
          </a:p>
          <a:p>
            <a:pPr lvl="1"/>
            <a:r>
              <a:rPr lang="en-CA" dirty="0"/>
              <a:t>Strings are made up of characters</a:t>
            </a:r>
          </a:p>
          <a:p>
            <a:pPr lvl="1"/>
            <a:r>
              <a:rPr lang="en-CA" dirty="0"/>
              <a:t>They can be broken up into characters which are variables of type ‘char’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FC98B-C511-41F3-AC49-479F10D5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4" y="3680493"/>
            <a:ext cx="4293304" cy="2185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6BBBE-A84E-4766-9506-14CE022A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84" y="3967505"/>
            <a:ext cx="8234216" cy="2008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809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7805-8A88-4AE2-A336-C2D25B38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J4 Problem: Cyclic Shifts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0F950-27A0-4790-AE70-A0034704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18" y="1781713"/>
            <a:ext cx="9237987" cy="32945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388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0F9-005F-4609-A058-5E69228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The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0D558-383F-4536-ACDD-9673AE7D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0" y="1933198"/>
            <a:ext cx="7606025" cy="42484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E22A7FC-DC48-4ED4-B1EB-2496FBEF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853" y="792618"/>
            <a:ext cx="1333500" cy="495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8D1CC4C-FB26-42A5-91DC-BDD17772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984" y="1533219"/>
            <a:ext cx="3532581" cy="51196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9743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C322-175B-4F1D-8126-44E18094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7841-F0AE-449B-A949-6931DB34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64258" cy="354171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en-CA" dirty="0"/>
              <a:t>Collect input</a:t>
            </a:r>
          </a:p>
          <a:p>
            <a:pPr lvl="1"/>
            <a:r>
              <a:rPr lang="en-CA" dirty="0"/>
              <a:t>What type of variables will they need to be?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dirty="0"/>
              <a:t>Check if current string is in text</a:t>
            </a:r>
          </a:p>
          <a:p>
            <a:pPr lvl="1"/>
            <a:r>
              <a:rPr lang="en-CA" dirty="0"/>
              <a:t>Output “yes” if so and end loop</a:t>
            </a:r>
          </a:p>
          <a:p>
            <a:pPr lvl="1"/>
            <a:r>
              <a:rPr lang="en-CA" dirty="0"/>
              <a:t>Remember to check each portion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dirty="0"/>
              <a:t>Shuffle string and loop back to step 2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dirty="0"/>
              <a:t>Output (“yes” or “no”)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03317-233E-42B9-9FDE-6DA8ED9C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57" y="2097088"/>
            <a:ext cx="6613653" cy="369411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274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EA84-1FE4-4947-9C03-E5C8645D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1) Collect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72A7-610A-4BE0-A3C9-FAEB54A0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71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Use buffered reader to collect input</a:t>
            </a:r>
          </a:p>
          <a:p>
            <a:pPr lvl="1"/>
            <a:r>
              <a:rPr lang="en-CA" dirty="0"/>
              <a:t>Remember to import java.io, add “throws </a:t>
            </a:r>
            <a:r>
              <a:rPr lang="en-CA" dirty="0" err="1"/>
              <a:t>IOException</a:t>
            </a:r>
            <a:r>
              <a:rPr lang="en-CA" dirty="0"/>
              <a:t>” and initiate with: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 Declare variables for…</a:t>
            </a:r>
          </a:p>
          <a:p>
            <a:pPr lvl="1"/>
            <a:r>
              <a:rPr lang="en-CA" dirty="0"/>
              <a:t>Text: “text”</a:t>
            </a:r>
          </a:p>
          <a:p>
            <a:pPr lvl="1"/>
            <a:r>
              <a:rPr lang="en-CA" dirty="0"/>
              <a:t>String </a:t>
            </a:r>
          </a:p>
          <a:p>
            <a:pPr lvl="2"/>
            <a:r>
              <a:rPr lang="en-CA" dirty="0"/>
              <a:t>2 variables; one for comparing: “string”</a:t>
            </a:r>
          </a:p>
          <a:p>
            <a:pPr lvl="2"/>
            <a:r>
              <a:rPr lang="en-CA" dirty="0"/>
              <a:t>and another for shuffling: “cyclic”</a:t>
            </a:r>
          </a:p>
          <a:p>
            <a:pPr lvl="1"/>
            <a:r>
              <a:rPr lang="en-CA" dirty="0"/>
              <a:t>Output: “checker”</a:t>
            </a:r>
          </a:p>
          <a:p>
            <a:pPr lvl="2"/>
            <a:r>
              <a:rPr lang="en-CA" dirty="0"/>
              <a:t>Initialize as no</a:t>
            </a:r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63DA7-4BFA-4BF8-9F92-94AF96F4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579" y="3158209"/>
            <a:ext cx="5087060" cy="39058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103BB-68BC-4F95-992F-BE6873D2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6978"/>
            <a:ext cx="6026093" cy="19406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97C44-CF5A-4B72-B926-C898DB80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135" y="5848563"/>
            <a:ext cx="2838846" cy="51442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059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5E8A-0F5D-42EE-AA0F-E3628EC4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2) Check If String Is 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FEE-5FD0-4BD9-8F40-B432C394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526126" cy="354171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Use for loop to compare current string to the different text portions</a:t>
            </a:r>
          </a:p>
          <a:p>
            <a:r>
              <a:rPr lang="en-CA" dirty="0"/>
              <a:t>Once comparisons is complete, if string is found in text, use “break;” function to break out of overlining for loop (seen in next slide)</a:t>
            </a:r>
          </a:p>
          <a:p>
            <a:r>
              <a:rPr lang="en-CA" dirty="0"/>
              <a:t>If string is not found in text, shuffle the string</a:t>
            </a:r>
          </a:p>
          <a:p>
            <a:pPr lvl="1"/>
            <a:r>
              <a:rPr lang="en-CA" dirty="0"/>
              <a:t>Similar to swapping 2 elements for sorting numbers in array except now for entire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43C25-638D-4507-9352-A1B8D74D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02" y="760816"/>
            <a:ext cx="3951925" cy="59019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EC78948-6B1F-4D5B-8AF9-748BF13D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614" y="194367"/>
            <a:ext cx="1333500" cy="495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4" descr="Swapping or Exchange of two numbers. | Code Complex">
            <a:extLst>
              <a:ext uri="{FF2B5EF4-FFF2-40B4-BE49-F238E27FC236}">
                <a16:creationId xmlns:a16="http://schemas.microsoft.com/office/drawing/2014/main" id="{6D6F7C20-D8AF-4E4F-9BBB-D07ED4CEBE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02" y="5738940"/>
            <a:ext cx="1888271" cy="106679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0613-1430-4EC0-B1E1-6139DBDC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3) After Shuffle, Compare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F9F9-A865-4D11-A634-37D016A6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97060" cy="354171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Once comparison is done and no match is found, we want to shuffle chars and compare again</a:t>
            </a:r>
          </a:p>
          <a:p>
            <a:r>
              <a:rPr lang="en-CA" dirty="0"/>
              <a:t>We want to make sure we shuffle and compare enough times to compare every shuffle possible</a:t>
            </a:r>
          </a:p>
          <a:p>
            <a:pPr lvl="1"/>
            <a:r>
              <a:rPr lang="en-CA" dirty="0"/>
              <a:t>So place comparison code and shuffle into overlining for loop</a:t>
            </a:r>
          </a:p>
          <a:p>
            <a:r>
              <a:rPr lang="en-CA" dirty="0"/>
              <a:t>After each comparison, we check if match is found and use “break;” function to break out of loop of comparing and shuffling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715D8-393A-4866-BEB6-F151E2B5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029" y="369201"/>
            <a:ext cx="3753374" cy="628737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9973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420</TotalTime>
  <Words>408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Junior CCC Prep – J4</vt:lpstr>
      <vt:lpstr>What We Will Learn</vt:lpstr>
      <vt:lpstr>Substrings</vt:lpstr>
      <vt:lpstr>Example J4 Problem: Cyclic Shifts</vt:lpstr>
      <vt:lpstr>Understanding The Problem</vt:lpstr>
      <vt:lpstr>Sub Problems</vt:lpstr>
      <vt:lpstr>1) Collect Input</vt:lpstr>
      <vt:lpstr>2) Check If String Is in Text</vt:lpstr>
      <vt:lpstr>3) After Shuffle, Compare Again</vt:lpstr>
      <vt:lpstr>4) Display Output</vt:lpstr>
      <vt:lpstr>Test Your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CCC Prep – J4</dc:title>
  <dc:creator>Hussain Muhammed</dc:creator>
  <cp:lastModifiedBy>Hussain Muhammed</cp:lastModifiedBy>
  <cp:revision>22</cp:revision>
  <dcterms:created xsi:type="dcterms:W3CDTF">2021-01-16T17:53:50Z</dcterms:created>
  <dcterms:modified xsi:type="dcterms:W3CDTF">2021-01-17T19:04:14Z</dcterms:modified>
</cp:coreProperties>
</file>