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8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7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7834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5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3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4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1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6BA5-C1B4-43CF-A6D7-27CE7D9C2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Junior CCC Prep – J1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AB603-2751-4694-96F7-CE38F2D94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By Hussain M</a:t>
            </a:r>
          </a:p>
        </p:txBody>
      </p:sp>
    </p:spTree>
    <p:extLst>
      <p:ext uri="{BB962C8B-B14F-4D97-AF65-F5344CB8AC3E}">
        <p14:creationId xmlns:p14="http://schemas.microsoft.com/office/powerpoint/2010/main" val="80594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D94-BAF6-404A-B360-97EB15E2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 your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5085A-9686-4742-9979-3C60A714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1"/>
          <a:stretch/>
        </p:blipFill>
        <p:spPr>
          <a:xfrm>
            <a:off x="972488" y="1787873"/>
            <a:ext cx="3440158" cy="19943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CF27E-4229-4036-9511-E91FAEB79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35"/>
          <a:stretch/>
        </p:blipFill>
        <p:spPr>
          <a:xfrm>
            <a:off x="972488" y="3997035"/>
            <a:ext cx="3440158" cy="1994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8DA16-4A88-449F-B463-347F23C2F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5" t="-1" r="53148" b="63739"/>
          <a:stretch/>
        </p:blipFill>
        <p:spPr>
          <a:xfrm>
            <a:off x="4581571" y="1797102"/>
            <a:ext cx="3929295" cy="197587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111B7-6581-4B11-90E4-08B1067E6C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5" t="49820" r="57243" b="17949"/>
          <a:stretch/>
        </p:blipFill>
        <p:spPr>
          <a:xfrm>
            <a:off x="4581571" y="3997035"/>
            <a:ext cx="3929295" cy="197587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2199AF-E9DD-4D0B-AACB-1B518C235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151" y="742575"/>
            <a:ext cx="268642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9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C6F630-F877-45A3-8B01-58B98659A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"/>
          <a:stretch/>
        </p:blipFill>
        <p:spPr>
          <a:xfrm>
            <a:off x="808098" y="1156863"/>
            <a:ext cx="5287902" cy="4544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07A0F-928A-4717-BFCE-2500A3BE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48" y="1066469"/>
            <a:ext cx="507753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C165-E56B-4619-AC01-D587515D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/>
              <a:t>What We Will Learn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83E7-27A0-4CA0-9949-D55ACC30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Declaring integer variables</a:t>
            </a:r>
          </a:p>
          <a:p>
            <a:r>
              <a:rPr lang="en-CA"/>
              <a:t>Inputting using scanner</a:t>
            </a:r>
          </a:p>
          <a:p>
            <a:r>
              <a:rPr lang="en-CA"/>
              <a:t>Math operations in code</a:t>
            </a:r>
          </a:p>
          <a:p>
            <a:r>
              <a:rPr lang="en-CA"/>
              <a:t>Using If statements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8812-AD6F-40D2-BAA2-77DD25A5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J1 Problem: Dog Treats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EA135-098B-418D-B5AE-181008927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1" t="10790" r="10136" b="810"/>
          <a:stretch/>
        </p:blipFill>
        <p:spPr>
          <a:xfrm>
            <a:off x="2672669" y="1763143"/>
            <a:ext cx="6843485" cy="4664161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29821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81FF-1663-490C-AA8C-A49E3B40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63442"/>
            <a:ext cx="7958331" cy="1531116"/>
          </a:xfrm>
        </p:spPr>
        <p:txBody>
          <a:bodyPr>
            <a:noAutofit/>
          </a:bodyPr>
          <a:lstStyle/>
          <a:p>
            <a:pPr algn="ctr"/>
            <a:r>
              <a:rPr lang="en-CA" sz="5400" dirty="0"/>
              <a:t>Break It Down To Smaller Problems</a:t>
            </a:r>
          </a:p>
        </p:txBody>
      </p:sp>
    </p:spTree>
    <p:extLst>
      <p:ext uri="{BB962C8B-B14F-4D97-AF65-F5344CB8AC3E}">
        <p14:creationId xmlns:p14="http://schemas.microsoft.com/office/powerpoint/2010/main" val="409239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BAE6-22B1-4D2F-B03E-0172F713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2391"/>
            <a:ext cx="5934508" cy="1639886"/>
          </a:xfrm>
        </p:spPr>
        <p:txBody>
          <a:bodyPr>
            <a:normAutofit/>
          </a:bodyPr>
          <a:lstStyle/>
          <a:p>
            <a:r>
              <a:rPr lang="en-CA" sz="4800" dirty="0"/>
              <a:t>Sub-Problems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FCBA-E572-468C-88D3-3D90709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062277"/>
            <a:ext cx="4824155" cy="354171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arenR"/>
            </a:pPr>
            <a:r>
              <a:rPr lang="en-CA" sz="3900" dirty="0"/>
              <a:t>Input the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What type of data is it?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How do we store this type of data?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3900" dirty="0"/>
              <a:t>Calculate happiness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3000" dirty="0"/>
              <a:t>What is the formula to do this?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3000" dirty="0"/>
              <a:t>How do we represent this in code?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3900" dirty="0"/>
              <a:t>Output happy or sad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3000" dirty="0"/>
              <a:t>When do we output happy?</a:t>
            </a:r>
          </a:p>
          <a:p>
            <a:pPr marL="457200" indent="-457200">
              <a:buAutoNum type="arabicParenR"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04B27-6D57-405F-85B9-F829A4857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1" r="21561" b="1"/>
          <a:stretch/>
        </p:blipFill>
        <p:spPr>
          <a:xfrm>
            <a:off x="6096000" y="1537756"/>
            <a:ext cx="5140464" cy="3782487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42022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B669-3781-4C65-ADC0-D4D08566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1) Input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BB02-C322-42AB-A3EE-A32A2A22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7742"/>
            <a:ext cx="9905999" cy="354171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/>
              <a:t>Declare variables for…</a:t>
            </a:r>
          </a:p>
          <a:p>
            <a:pPr lvl="1"/>
            <a:r>
              <a:rPr lang="en-CA"/>
              <a:t>Small treats </a:t>
            </a:r>
          </a:p>
          <a:p>
            <a:pPr lvl="1"/>
            <a:r>
              <a:rPr lang="en-CA"/>
              <a:t>Medium treats </a:t>
            </a:r>
          </a:p>
          <a:p>
            <a:pPr lvl="1"/>
            <a:r>
              <a:rPr lang="en-CA"/>
              <a:t>Large treats</a:t>
            </a:r>
          </a:p>
          <a:p>
            <a:pPr lvl="1"/>
            <a:r>
              <a:rPr lang="en-CA"/>
              <a:t>Score</a:t>
            </a:r>
          </a:p>
          <a:p>
            <a:pPr lvl="1"/>
            <a:r>
              <a:rPr lang="en-CA"/>
              <a:t>All variables are integers</a:t>
            </a:r>
          </a:p>
          <a:p>
            <a:pPr marL="457200" indent="-457200">
              <a:buFont typeface="+mj-lt"/>
              <a:buAutoNum type="alphaLcParenR"/>
            </a:pPr>
            <a:r>
              <a:rPr lang="en-CA"/>
              <a:t> Setup input using Scanner</a:t>
            </a:r>
          </a:p>
          <a:p>
            <a:pPr lvl="1"/>
            <a:r>
              <a:rPr lang="en-CA"/>
              <a:t>Don’t forget to import </a:t>
            </a:r>
            <a:r>
              <a:rPr lang="en-CA" err="1"/>
              <a:t>java.util</a:t>
            </a:r>
            <a:endParaRPr lang="en-CA"/>
          </a:p>
          <a:p>
            <a:pPr marL="0" indent="0">
              <a:buNone/>
            </a:pP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21B77-C49D-49FB-999C-EB241211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81" y="5168791"/>
            <a:ext cx="1480864" cy="261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26E8C2-3AF5-43AD-9180-C804D7C3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883987"/>
            <a:ext cx="5238925" cy="30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9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B669-3781-4C65-ADC0-D4D08566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1) Input the data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BB02-C322-42AB-A3EE-A32A2A22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7742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/>
              <a:t>c) </a:t>
            </a:r>
            <a:r>
              <a:rPr lang="en-CA"/>
              <a:t>Store input into variables</a:t>
            </a:r>
          </a:p>
          <a:p>
            <a:pPr lvl="1"/>
            <a:r>
              <a:rPr lang="en-CA"/>
              <a:t>No need for prompt such as </a:t>
            </a:r>
          </a:p>
          <a:p>
            <a:pPr marL="457200" lvl="1" indent="0">
              <a:buNone/>
            </a:pPr>
            <a:r>
              <a:rPr lang="en-CA"/>
              <a:t>“How many small treats are there?”</a:t>
            </a:r>
          </a:p>
          <a:p>
            <a:pPr marL="457200" lvl="1" indent="0">
              <a:buNone/>
            </a:pPr>
            <a:endParaRPr lang="en-CA"/>
          </a:p>
          <a:p>
            <a:pPr marL="457200" lvl="1" indent="0">
              <a:buNone/>
            </a:pPr>
            <a:endParaRPr lang="en-CA"/>
          </a:p>
          <a:p>
            <a:pPr marL="457200" lvl="1" indent="0">
              <a:buNone/>
            </a:pPr>
            <a:endParaRPr lang="en-CA"/>
          </a:p>
          <a:p>
            <a:pPr marL="457200" lvl="1" indent="0">
              <a:buNone/>
            </a:pPr>
            <a:r>
              <a:rPr lang="en-CA"/>
              <a:t>*Remember 					So in this case, small = 3, medium = 1, 						and large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5077E-9C2D-4882-9871-C5B2F25B4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9" r="36375"/>
          <a:stretch/>
        </p:blipFill>
        <p:spPr>
          <a:xfrm>
            <a:off x="5566378" y="2017112"/>
            <a:ext cx="3511043" cy="1589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FD595-73C6-43F5-8AA0-6D6F82831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0" r="66704" b="76962"/>
          <a:stretch/>
        </p:blipFill>
        <p:spPr>
          <a:xfrm>
            <a:off x="3191883" y="4401456"/>
            <a:ext cx="3176993" cy="147857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936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2817-92F5-4858-8C07-8103941E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2) Calculate happiness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7C6F-9E6F-4E50-B886-4248755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Formula:</a:t>
            </a:r>
          </a:p>
          <a:p>
            <a:r>
              <a:rPr lang="en-CA"/>
              <a:t>Input result into score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70C51-5469-47B4-81BB-29AB7137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38" y="2327338"/>
            <a:ext cx="2583646" cy="42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C1F95-4B61-41C2-80C5-D6F2227FA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36"/>
          <a:stretch/>
        </p:blipFill>
        <p:spPr>
          <a:xfrm>
            <a:off x="1141412" y="3766687"/>
            <a:ext cx="6226042" cy="5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3F15-2161-4304-89B2-C87D161F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3) Output happy or sad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1788-229E-4986-9D4E-C504F564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*Remember: 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r>
              <a:rPr lang="en-CA"/>
              <a:t>Use an if statement to determine                                                        whether to output happy or sad</a:t>
            </a:r>
          </a:p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75A43-905A-46A2-BA29-4357349C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72" y="2877396"/>
            <a:ext cx="9211783" cy="551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E6423-1FA8-44D3-A78D-C0CDF8DC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564" y="3932504"/>
            <a:ext cx="3349066" cy="16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</TotalTime>
  <Words>212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Junior CCC Prep – J1</vt:lpstr>
      <vt:lpstr>What We Will Learn</vt:lpstr>
      <vt:lpstr>Example J1 Problem: Dog Treats</vt:lpstr>
      <vt:lpstr>Break It Down To Smaller Problems</vt:lpstr>
      <vt:lpstr>Sub-Problems</vt:lpstr>
      <vt:lpstr>1) Input the data</vt:lpstr>
      <vt:lpstr>1) Input the data (continued)</vt:lpstr>
      <vt:lpstr>2) Calculate happiness score</vt:lpstr>
      <vt:lpstr>3) Output happy or sad </vt:lpstr>
      <vt:lpstr>Test your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CCC Prep – J1</dc:title>
  <dc:creator>Hussain Muhammed</dc:creator>
  <cp:lastModifiedBy>Hussain Muhammed</cp:lastModifiedBy>
  <cp:revision>7</cp:revision>
  <dcterms:created xsi:type="dcterms:W3CDTF">2020-12-25T22:34:54Z</dcterms:created>
  <dcterms:modified xsi:type="dcterms:W3CDTF">2021-01-02T18:28:02Z</dcterms:modified>
</cp:coreProperties>
</file>