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E8ED-590A-4A27-B12A-25DD60482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Junior CCC Prep – 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39544-AF2B-41ED-8BDF-83EA075D1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Hussain M</a:t>
            </a:r>
          </a:p>
        </p:txBody>
      </p:sp>
    </p:spTree>
    <p:extLst>
      <p:ext uri="{BB962C8B-B14F-4D97-AF65-F5344CB8AC3E}">
        <p14:creationId xmlns:p14="http://schemas.microsoft.com/office/powerpoint/2010/main" val="61852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56A7-2A7B-4F9A-BBB4-4FF318E1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4) Output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09C9-0E73-49FF-A84F-C123EB5B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Lastly, output the day that the total infected surpasses the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BFCBC-7007-437D-A8D2-F3079CC2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09" y="3110659"/>
            <a:ext cx="4817203" cy="9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4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453B-568C-47B7-97C8-AB32C7C5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 to 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819EF-E27E-48B0-96C4-FB6C4187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13115"/>
              </p:ext>
            </p:extLst>
          </p:nvPr>
        </p:nvGraphicFramePr>
        <p:xfrm>
          <a:off x="485432" y="3602842"/>
          <a:ext cx="5844209" cy="299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603">
                  <a:extLst>
                    <a:ext uri="{9D8B030D-6E8A-4147-A177-3AD203B41FA5}">
                      <a16:colId xmlns:a16="http://schemas.microsoft.com/office/drawing/2014/main" val="396601499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6866978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3704616533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2661429494"/>
                    </a:ext>
                  </a:extLst>
                </a:gridCol>
                <a:gridCol w="755373">
                  <a:extLst>
                    <a:ext uri="{9D8B030D-6E8A-4147-A177-3AD203B41FA5}">
                      <a16:colId xmlns:a16="http://schemas.microsoft.com/office/drawing/2014/main" val="4016343216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2518382372"/>
                    </a:ext>
                  </a:extLst>
                </a:gridCol>
                <a:gridCol w="750475">
                  <a:extLst>
                    <a:ext uri="{9D8B030D-6E8A-4147-A177-3AD203B41FA5}">
                      <a16:colId xmlns:a16="http://schemas.microsoft.com/office/drawing/2014/main" val="2156424258"/>
                    </a:ext>
                  </a:extLst>
                </a:gridCol>
              </a:tblGrid>
              <a:tr h="3282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12601"/>
                  </a:ext>
                </a:extLst>
              </a:tr>
              <a:tr h="328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Limit surpassed?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9726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r>
                        <a:rPr lang="en-CA" dirty="0"/>
                        <a:t>Previously 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38451"/>
                  </a:ext>
                </a:extLst>
              </a:tr>
              <a:tr h="712961">
                <a:tc>
                  <a:txBody>
                    <a:bodyPr/>
                    <a:lstStyle/>
                    <a:p>
                      <a:r>
                        <a:rPr lang="en-CA" dirty="0"/>
                        <a:t>Newly 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5490"/>
                  </a:ext>
                </a:extLst>
              </a:tr>
              <a:tr h="574420">
                <a:tc>
                  <a:txBody>
                    <a:bodyPr/>
                    <a:lstStyle/>
                    <a:p>
                      <a:r>
                        <a:rPr lang="en-CA" dirty="0"/>
                        <a:t>Total 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6785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BEE5C09-FC4C-49E8-932C-A57CC93D4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7" b="57388"/>
          <a:stretch/>
        </p:blipFill>
        <p:spPr>
          <a:xfrm>
            <a:off x="5699528" y="256197"/>
            <a:ext cx="6002141" cy="12169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4C1F9-60D7-4978-A015-BA5313C244FD}"/>
              </a:ext>
            </a:extLst>
          </p:cNvPr>
          <p:cNvCxnSpPr>
            <a:cxnSpLocks/>
          </p:cNvCxnSpPr>
          <p:nvPr/>
        </p:nvCxnSpPr>
        <p:spPr>
          <a:xfrm>
            <a:off x="7580244" y="1111065"/>
            <a:ext cx="3564834" cy="0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8823654-F15A-46EC-ACC9-F321DB39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5" y="3370122"/>
            <a:ext cx="5457991" cy="3418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54C801-B987-43EB-87EA-5C31CFBD4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59"/>
          <a:stretch/>
        </p:blipFill>
        <p:spPr>
          <a:xfrm>
            <a:off x="386193" y="1784468"/>
            <a:ext cx="2128640" cy="1478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A84E51-FDEA-493E-98BD-AD6D0560E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63"/>
          <a:stretch/>
        </p:blipFill>
        <p:spPr>
          <a:xfrm>
            <a:off x="2643816" y="1965647"/>
            <a:ext cx="8190305" cy="11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6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D6F3-3807-4002-AB3C-629A5090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Your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B96CB-1809-4D05-884F-1FBBF35D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22" y="1889077"/>
            <a:ext cx="3512077" cy="2057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90D9C-BF17-4747-BFC6-3AA77C5D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59"/>
          <a:stretch/>
        </p:blipFill>
        <p:spPr>
          <a:xfrm>
            <a:off x="948901" y="4182111"/>
            <a:ext cx="2961918" cy="205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B6BD9-E22E-4DA4-9448-4652F57F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01" y="1889076"/>
            <a:ext cx="3487318" cy="2057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6FD6A-FFCA-48A2-B4CF-4E7F88428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22" y="4182111"/>
            <a:ext cx="2750903" cy="2063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BBC23-7A9E-4CFB-B2FA-F687ED7BF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033" y="366285"/>
            <a:ext cx="257210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5D6C6-BFBA-46D7-B258-CCA53788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01"/>
          <a:stretch/>
        </p:blipFill>
        <p:spPr>
          <a:xfrm>
            <a:off x="586154" y="998610"/>
            <a:ext cx="5296774" cy="454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75163-4D85-4E72-8B10-DAEF353E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6" b="780"/>
          <a:stretch/>
        </p:blipFill>
        <p:spPr>
          <a:xfrm>
            <a:off x="5919829" y="1077790"/>
            <a:ext cx="5686017" cy="43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70A2-858F-42D8-89D5-4CE0B23D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A45C-9194-47DE-894D-94E61C29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Declaring and inputting variables</a:t>
            </a:r>
          </a:p>
          <a:p>
            <a:r>
              <a:rPr lang="en-CA" dirty="0"/>
              <a:t>If/else statements</a:t>
            </a:r>
          </a:p>
          <a:p>
            <a:r>
              <a:rPr lang="en-CA" dirty="0"/>
              <a:t>While loops</a:t>
            </a:r>
          </a:p>
          <a:p>
            <a:r>
              <a:rPr lang="en-CA" dirty="0"/>
              <a:t>Deriving formula for different situations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0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E853-84E6-4C62-9995-FFDF839C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J2 Problem: Epidemiology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D750-2B20-41C6-8B0B-4561A96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39" y="1828791"/>
            <a:ext cx="660174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1AF5CE-CE43-4CDC-8207-604A32C8B1D7}"/>
              </a:ext>
            </a:extLst>
          </p:cNvPr>
          <p:cNvSpPr txBox="1">
            <a:spLocks/>
          </p:cNvSpPr>
          <p:nvPr/>
        </p:nvSpPr>
        <p:spPr>
          <a:xfrm>
            <a:off x="2116834" y="2663442"/>
            <a:ext cx="7958331" cy="15311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/>
              <a:t>Break It Down To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117542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551B-ED58-4208-AA8C-DC1EC078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5" y="477078"/>
            <a:ext cx="5934508" cy="1639886"/>
          </a:xfrm>
        </p:spPr>
        <p:txBody>
          <a:bodyPr>
            <a:normAutofit/>
          </a:bodyPr>
          <a:lstStyle/>
          <a:p>
            <a:r>
              <a:rPr lang="en-CA" sz="4800" dirty="0"/>
              <a:t>Sub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FE45F-8BE4-4E52-AA75-0EF3B64C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9132" y="2116964"/>
            <a:ext cx="4429395" cy="354171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CA" sz="2700" dirty="0"/>
              <a:t>Collect the input</a:t>
            </a:r>
          </a:p>
          <a:p>
            <a:pPr marL="514350" indent="-514350">
              <a:buFont typeface="+mj-lt"/>
              <a:buAutoNum type="arabicParenR"/>
            </a:pPr>
            <a:r>
              <a:rPr lang="en-CA" sz="2700" dirty="0"/>
              <a:t>Check if limit is already reached</a:t>
            </a:r>
          </a:p>
          <a:p>
            <a:pPr marL="514350" indent="-514350">
              <a:buFont typeface="+mj-lt"/>
              <a:buAutoNum type="arabicParenR"/>
            </a:pPr>
            <a:r>
              <a:rPr lang="en-CA" sz="2700" dirty="0"/>
              <a:t>Find formula to calculate total infected</a:t>
            </a:r>
          </a:p>
          <a:p>
            <a:pPr marL="514350" indent="-514350">
              <a:buFont typeface="+mj-lt"/>
              <a:buAutoNum type="arabicParenR"/>
            </a:pPr>
            <a:r>
              <a:rPr lang="en-CA" sz="2700" dirty="0"/>
              <a:t>Check if the total infected surpasses the limit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A" sz="2500" dirty="0"/>
              <a:t>Would a loop help here?</a:t>
            </a:r>
          </a:p>
          <a:p>
            <a:pPr marL="514350" indent="-514350">
              <a:buFont typeface="+mj-lt"/>
              <a:buAutoNum type="arabicParenR"/>
            </a:pPr>
            <a:r>
              <a:rPr lang="en-CA" sz="2700" dirty="0"/>
              <a:t>If the limit is passed, output the current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24AF1-AA06-4498-BB97-D490801E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28" y="1857152"/>
            <a:ext cx="6325885" cy="37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11C4-D7CC-46EA-8402-8D3A2610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1) Collect The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9929-A796-41FB-948C-0560ACC4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107527" cy="3541714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Declare variables for:</a:t>
            </a:r>
          </a:p>
          <a:p>
            <a:pPr lvl="1"/>
            <a:r>
              <a:rPr lang="en-CA" dirty="0"/>
              <a:t>P-value (limit value infected people must surpass): </a:t>
            </a:r>
            <a:r>
              <a:rPr lang="en-CA" b="1" dirty="0"/>
              <a:t>limit</a:t>
            </a:r>
          </a:p>
          <a:p>
            <a:pPr lvl="1"/>
            <a:r>
              <a:rPr lang="en-CA" dirty="0"/>
              <a:t>N-value (starting number of people infected): </a:t>
            </a:r>
            <a:r>
              <a:rPr lang="en-CA" b="1" dirty="0"/>
              <a:t>infected</a:t>
            </a:r>
          </a:p>
          <a:p>
            <a:pPr lvl="2"/>
            <a:r>
              <a:rPr lang="en-CA" dirty="0"/>
              <a:t>Will also be infected people specifically on that day</a:t>
            </a:r>
          </a:p>
          <a:p>
            <a:pPr lvl="1"/>
            <a:r>
              <a:rPr lang="en-CA" dirty="0"/>
              <a:t>R-value (# of people infected next day): </a:t>
            </a:r>
            <a:r>
              <a:rPr lang="en-CA" b="1" dirty="0" err="1"/>
              <a:t>infectRate</a:t>
            </a:r>
            <a:endParaRPr lang="en-CA" b="1" dirty="0"/>
          </a:p>
          <a:p>
            <a:pPr lvl="1"/>
            <a:r>
              <a:rPr lang="en-CA" dirty="0"/>
              <a:t>Day counter to keep track of day</a:t>
            </a:r>
          </a:p>
          <a:p>
            <a:pPr lvl="1"/>
            <a:r>
              <a:rPr lang="en-CA" dirty="0"/>
              <a:t>Total people infected: </a:t>
            </a:r>
            <a:r>
              <a:rPr lang="en-CA" b="1" dirty="0"/>
              <a:t>total</a:t>
            </a:r>
          </a:p>
          <a:p>
            <a:r>
              <a:rPr lang="en-CA" dirty="0"/>
              <a:t>Store input into these variables</a:t>
            </a:r>
          </a:p>
          <a:p>
            <a:r>
              <a:rPr lang="en-CA" dirty="0"/>
              <a:t>Close scanner (memory leakage, good coding etiquette)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8B191-AE34-4C50-8A3E-3504036D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89" y="2097088"/>
            <a:ext cx="5107603" cy="31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DD2A-0376-4A39-A36D-FB4ADD5F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Check If limit Reached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2A5A8-BE84-4CE7-87A5-35F1D8C5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if the total is greater than or equal to the limit</a:t>
            </a:r>
          </a:p>
          <a:p>
            <a:pPr lvl="1"/>
            <a:r>
              <a:rPr lang="en-CA" dirty="0"/>
              <a:t>Total could already greater than or equal limit</a:t>
            </a:r>
          </a:p>
          <a:p>
            <a:pPr lvl="1"/>
            <a:r>
              <a:rPr lang="en-CA" dirty="0"/>
              <a:t>This would happen on first day as that is the day we start recording for</a:t>
            </a:r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37F5E-4C04-4414-9DCB-8FA28C8A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21" y="3889431"/>
            <a:ext cx="6531308" cy="11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1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95B-7E6B-467F-8B6C-4EDE311B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Formula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5CFA-43DB-4798-8B9A-CC102E23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987348"/>
            <a:ext cx="6995428" cy="2417678"/>
          </a:xfrm>
        </p:spPr>
        <p:txBody>
          <a:bodyPr/>
          <a:lstStyle/>
          <a:p>
            <a:r>
              <a:rPr lang="en-CA" dirty="0"/>
              <a:t>As amount of people infected/day is exponentially increasing, we can take the infection rate to the power of the day to find the amount of people infected that day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D1175-A942-45B2-94FA-DC0328CEF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67" b="57388"/>
          <a:stretch/>
        </p:blipFill>
        <p:spPr>
          <a:xfrm>
            <a:off x="1141413" y="1782554"/>
            <a:ext cx="9486091" cy="19232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DAAE35-B738-4ED2-9902-EE4D8D2D2050}"/>
              </a:ext>
            </a:extLst>
          </p:cNvPr>
          <p:cNvCxnSpPr/>
          <p:nvPr/>
        </p:nvCxnSpPr>
        <p:spPr>
          <a:xfrm>
            <a:off x="4161183" y="3118487"/>
            <a:ext cx="5512904" cy="0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0F1E2-F072-40B9-AEE7-F63BC3982D9A}"/>
              </a:ext>
            </a:extLst>
          </p:cNvPr>
          <p:cNvCxnSpPr>
            <a:cxnSpLocks/>
          </p:cNvCxnSpPr>
          <p:nvPr/>
        </p:nvCxnSpPr>
        <p:spPr>
          <a:xfrm>
            <a:off x="1504123" y="3363652"/>
            <a:ext cx="3014868" cy="0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0C3343-8CDB-497A-A0C9-514FF9CD885E}"/>
              </a:ext>
            </a:extLst>
          </p:cNvPr>
          <p:cNvCxnSpPr>
            <a:cxnSpLocks/>
          </p:cNvCxnSpPr>
          <p:nvPr/>
        </p:nvCxnSpPr>
        <p:spPr>
          <a:xfrm>
            <a:off x="9793356" y="3118487"/>
            <a:ext cx="311426" cy="0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D48FB208-9584-43FD-B488-68909FE2B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88607" y="4778391"/>
            <a:ext cx="342157" cy="342157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2321CF00-B2D5-4259-B604-70823F57C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49777" y="5391058"/>
            <a:ext cx="342157" cy="342157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601CE38A-AB8B-4280-B81C-0F265376F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98977" y="4392585"/>
            <a:ext cx="342157" cy="342157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11A7B0ED-4493-4098-8A38-E1EF45A5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77226" y="5535282"/>
            <a:ext cx="342157" cy="342157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C836ACB6-1CD5-49ED-B37A-9F1EBBB1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4889" y="4037078"/>
            <a:ext cx="342157" cy="342157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3E355530-5C1D-4F8A-9888-099F7DA2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4891" y="5566807"/>
            <a:ext cx="342157" cy="34215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3C9C4796-7E01-4E49-8769-D576B5525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4891" y="5122242"/>
            <a:ext cx="342157" cy="342157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CB171A7E-2CC9-4FCF-A11E-56AA2ECF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4890" y="4567065"/>
            <a:ext cx="342157" cy="342157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BDFF6B58-D707-4BDF-B069-2910C9DA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52770" y="5010882"/>
            <a:ext cx="342157" cy="342157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32F90AC3-0630-4B4B-8FB5-894CE9AE6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77226" y="5914669"/>
            <a:ext cx="342157" cy="342157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A536A7FB-7CFC-4CB9-98C0-522ED5500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9270" y="5219980"/>
            <a:ext cx="342157" cy="342157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DBDF955-56EC-459C-BACF-6AEAC7557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77661" y="4499558"/>
            <a:ext cx="342157" cy="342157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B8E79453-3F9E-48A7-B76B-4B8317B23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9705" y="4708656"/>
            <a:ext cx="342157" cy="342157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82BD2F66-FD35-48D9-BB70-37BEFF781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564780" y="3930249"/>
            <a:ext cx="342157" cy="342157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E78388A5-0586-4EC1-A06B-8ED39088D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46824" y="4139347"/>
            <a:ext cx="342157" cy="34215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88C08C-08C2-4701-9658-5F0313651364}"/>
              </a:ext>
            </a:extLst>
          </p:cNvPr>
          <p:cNvCxnSpPr>
            <a:cxnSpLocks/>
          </p:cNvCxnSpPr>
          <p:nvPr/>
        </p:nvCxnSpPr>
        <p:spPr>
          <a:xfrm>
            <a:off x="8879751" y="5120548"/>
            <a:ext cx="270026" cy="281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8C866F-36F4-4BD5-A7CD-2F071ED4FDC0}"/>
              </a:ext>
            </a:extLst>
          </p:cNvPr>
          <p:cNvCxnSpPr>
            <a:cxnSpLocks/>
          </p:cNvCxnSpPr>
          <p:nvPr/>
        </p:nvCxnSpPr>
        <p:spPr>
          <a:xfrm flipV="1">
            <a:off x="8909958" y="4699661"/>
            <a:ext cx="303741" cy="133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8734CF-6A4B-4066-B24B-F5EEE8AAAD33}"/>
              </a:ext>
            </a:extLst>
          </p:cNvPr>
          <p:cNvCxnSpPr>
            <a:cxnSpLocks/>
          </p:cNvCxnSpPr>
          <p:nvPr/>
        </p:nvCxnSpPr>
        <p:spPr>
          <a:xfrm flipV="1">
            <a:off x="9515062" y="4259521"/>
            <a:ext cx="303741" cy="133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0D0276-A737-493C-AF2E-C01B1E6E5F4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505593" y="4646941"/>
            <a:ext cx="279297" cy="91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F85F52-8054-4841-B83B-7AA23425F03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505593" y="5608151"/>
            <a:ext cx="279298" cy="12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76DA2B-3DAA-4551-BB3D-1917FBEAED4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440921" y="5293321"/>
            <a:ext cx="343970" cy="171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602265-A6E2-4E1C-9B3A-37CEE6ADF409}"/>
              </a:ext>
            </a:extLst>
          </p:cNvPr>
          <p:cNvCxnSpPr>
            <a:cxnSpLocks/>
          </p:cNvCxnSpPr>
          <p:nvPr/>
        </p:nvCxnSpPr>
        <p:spPr>
          <a:xfrm>
            <a:off x="10078957" y="5812612"/>
            <a:ext cx="439291" cy="18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15135E-8AE7-4C66-B817-C53CBA220707}"/>
              </a:ext>
            </a:extLst>
          </p:cNvPr>
          <p:cNvCxnSpPr>
            <a:cxnSpLocks/>
          </p:cNvCxnSpPr>
          <p:nvPr/>
        </p:nvCxnSpPr>
        <p:spPr>
          <a:xfrm flipV="1">
            <a:off x="10067508" y="5673018"/>
            <a:ext cx="450740" cy="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F67636-B2CB-47AC-98B7-37D8E39B1F6C}"/>
              </a:ext>
            </a:extLst>
          </p:cNvPr>
          <p:cNvCxnSpPr>
            <a:cxnSpLocks/>
          </p:cNvCxnSpPr>
          <p:nvPr/>
        </p:nvCxnSpPr>
        <p:spPr>
          <a:xfrm>
            <a:off x="10117113" y="5179738"/>
            <a:ext cx="401135" cy="2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067CF2-C217-47ED-B202-FCEF231F324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0077636" y="4782159"/>
            <a:ext cx="282069" cy="97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F5BD97-3F40-4186-B707-0B6A01470C1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0055062" y="4101328"/>
            <a:ext cx="509718" cy="3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048EA3-13E3-463C-963B-C24F890D719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0061062" y="4278927"/>
            <a:ext cx="385762" cy="3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70DC87-78CD-42E1-9836-7B8CDF5400DE}"/>
              </a:ext>
            </a:extLst>
          </p:cNvPr>
          <p:cNvCxnSpPr>
            <a:cxnSpLocks/>
          </p:cNvCxnSpPr>
          <p:nvPr/>
        </p:nvCxnSpPr>
        <p:spPr>
          <a:xfrm flipV="1">
            <a:off x="10077636" y="4606248"/>
            <a:ext cx="400025" cy="6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B9473-F1DA-4D0A-8004-D71E0AB25E3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127048" y="5293321"/>
            <a:ext cx="332222" cy="97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B723E8-5CAB-4BEB-8DEE-320722B54788}"/>
              </a:ext>
            </a:extLst>
          </p:cNvPr>
          <p:cNvSpPr txBox="1"/>
          <p:nvPr/>
        </p:nvSpPr>
        <p:spPr>
          <a:xfrm>
            <a:off x="9541134" y="6405026"/>
            <a:ext cx="230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*Rate: 2 infected/day</a:t>
            </a:r>
          </a:p>
        </p:txBody>
      </p:sp>
    </p:spTree>
    <p:extLst>
      <p:ext uri="{BB962C8B-B14F-4D97-AF65-F5344CB8AC3E}">
        <p14:creationId xmlns:p14="http://schemas.microsoft.com/office/powerpoint/2010/main" val="17280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A960-D336-47E3-842E-EEE7369E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3) Formula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215B4-C2FF-41D0-A75B-9F54E1A14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936915"/>
                <a:ext cx="10030171" cy="3541714"/>
              </a:xfrm>
            </p:spPr>
            <p:txBody>
              <a:bodyPr/>
              <a:lstStyle/>
              <a:p>
                <a:r>
                  <a:rPr lang="en-CA" dirty="0"/>
                  <a:t>Firstly, ensure to put formula in while loop as we constantly check if limit is reached</a:t>
                </a:r>
              </a:p>
              <a:p>
                <a:r>
                  <a:rPr lang="en-CA" dirty="0"/>
                  <a:t>Add 1 to day counter</a:t>
                </a:r>
              </a:p>
              <a:p>
                <a:r>
                  <a:rPr lang="en-CA" dirty="0"/>
                  <a:t>Calculate total infected by adding up 2 parts:</a:t>
                </a:r>
              </a:p>
              <a:p>
                <a:pPr lvl="1"/>
                <a:r>
                  <a:rPr lang="en-CA" dirty="0"/>
                  <a:t>Total infected previously + (infection rate to power of day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/>
                  <a:t> amount of people infecting)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2215B4-C2FF-41D0-A75B-9F54E1A14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936915"/>
                <a:ext cx="10030171" cy="3541714"/>
              </a:xfrm>
              <a:blipFill>
                <a:blip r:embed="rId2"/>
                <a:stretch>
                  <a:fillRect l="-1215" t="-24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F63BD4-6C61-4EA3-9591-7072EEF1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251" y="4513341"/>
            <a:ext cx="7184322" cy="21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5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1050</TotalTime>
  <Words>353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Tw Cen MT</vt:lpstr>
      <vt:lpstr>Circuit</vt:lpstr>
      <vt:lpstr>Junior CCC Prep – J2</vt:lpstr>
      <vt:lpstr>What We Will Learn</vt:lpstr>
      <vt:lpstr>Example J2 Problem: Epidemiology</vt:lpstr>
      <vt:lpstr>PowerPoint Presentation</vt:lpstr>
      <vt:lpstr>Sub Problems</vt:lpstr>
      <vt:lpstr>1) Collect The Input</vt:lpstr>
      <vt:lpstr>2) Check If limit Reached</vt:lpstr>
      <vt:lpstr>3) Formula </vt:lpstr>
      <vt:lpstr>3) Formula (Continued)</vt:lpstr>
      <vt:lpstr>4) Output day</vt:lpstr>
      <vt:lpstr>Just to Recap</vt:lpstr>
      <vt:lpstr>Test Your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CCC Prep – J2</dc:title>
  <dc:creator>Hussain Muhammed</dc:creator>
  <cp:lastModifiedBy>Hussain Muhammed</cp:lastModifiedBy>
  <cp:revision>29</cp:revision>
  <dcterms:created xsi:type="dcterms:W3CDTF">2020-12-29T22:18:14Z</dcterms:created>
  <dcterms:modified xsi:type="dcterms:W3CDTF">2021-01-10T19:07:24Z</dcterms:modified>
</cp:coreProperties>
</file>