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9" r:id="rId9"/>
    <p:sldId id="261" r:id="rId10"/>
    <p:sldId id="268" r:id="rId11"/>
    <p:sldId id="262" r:id="rId12"/>
    <p:sldId id="263" r:id="rId13"/>
    <p:sldId id="264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170C-738F-470B-8F54-53C09150D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Junior CCC Prep – J3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E1847-C0B6-4C6F-A110-5A97AA12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Hussain M</a:t>
            </a:r>
          </a:p>
        </p:txBody>
      </p:sp>
    </p:spTree>
    <p:extLst>
      <p:ext uri="{BB962C8B-B14F-4D97-AF65-F5344CB8AC3E}">
        <p14:creationId xmlns:p14="http://schemas.microsoft.com/office/powerpoint/2010/main" val="153730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BABE-ED4F-4E4C-9D14-EDF9D8CA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123D-40D6-4E01-8E1F-14B4F3D7C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4265475" cy="4257331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5 random drops of paint (red dots)</a:t>
            </a:r>
          </a:p>
          <a:p>
            <a:r>
              <a:rPr lang="en-CA" dirty="0"/>
              <a:t>Blue rectangle around all drops</a:t>
            </a:r>
          </a:p>
          <a:p>
            <a:r>
              <a:rPr lang="en-CA" dirty="0"/>
              <a:t>Rectangle has 2 coordinates</a:t>
            </a:r>
          </a:p>
          <a:p>
            <a:pPr lvl="1"/>
            <a:r>
              <a:rPr lang="en-CA" dirty="0"/>
              <a:t>First coordinate has x value one less than smallest x value and y value one less than smallest y value</a:t>
            </a:r>
          </a:p>
          <a:p>
            <a:pPr lvl="1"/>
            <a:r>
              <a:rPr lang="en-CA" dirty="0"/>
              <a:t>Second coordinate has x value one larger than largest x value and y value one larger than largest y value</a:t>
            </a:r>
          </a:p>
          <a:p>
            <a:r>
              <a:rPr lang="en-CA" dirty="0"/>
              <a:t>We must determine coordinates of rectangles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1A05A-AC4A-410D-BA33-E3CFFC392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0"/>
          <a:stretch/>
        </p:blipFill>
        <p:spPr>
          <a:xfrm>
            <a:off x="5981432" y="1631407"/>
            <a:ext cx="5531776" cy="49721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BBDB88-9EAB-40CC-8594-A0DEBC379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62" r="71476"/>
          <a:stretch/>
        </p:blipFill>
        <p:spPr>
          <a:xfrm>
            <a:off x="9614204" y="4378151"/>
            <a:ext cx="1620709" cy="197521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6772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E45EA6A-08ED-4E74-B9B9-2C394535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11" y="2351630"/>
            <a:ext cx="6224777" cy="2154740"/>
          </a:xfrm>
        </p:spPr>
        <p:txBody>
          <a:bodyPr>
            <a:noAutofit/>
          </a:bodyPr>
          <a:lstStyle/>
          <a:p>
            <a:pPr algn="ctr"/>
            <a:r>
              <a:rPr lang="en-CA" sz="5400" dirty="0"/>
              <a:t>Break It Down To Smaller Problems</a:t>
            </a:r>
          </a:p>
        </p:txBody>
      </p:sp>
    </p:spTree>
    <p:extLst>
      <p:ext uri="{BB962C8B-B14F-4D97-AF65-F5344CB8AC3E}">
        <p14:creationId xmlns:p14="http://schemas.microsoft.com/office/powerpoint/2010/main" val="297773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3CA1-C2B0-4378-82C3-70C500F9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71438"/>
            <a:ext cx="9905998" cy="661333"/>
          </a:xfrm>
        </p:spPr>
        <p:txBody>
          <a:bodyPr>
            <a:normAutofit fontScale="90000"/>
          </a:bodyPr>
          <a:lstStyle/>
          <a:p>
            <a:r>
              <a:rPr lang="en-CA" sz="4800" dirty="0"/>
              <a:t>Sub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63D3-D64E-423C-AAA9-5A63DB38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261098" cy="354171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R"/>
            </a:pPr>
            <a:r>
              <a:rPr lang="en-CA" dirty="0"/>
              <a:t>Collect input </a:t>
            </a:r>
          </a:p>
          <a:p>
            <a:pPr lvl="1"/>
            <a:r>
              <a:rPr lang="en-CA" dirty="0"/>
              <a:t>Ensure to separate x and y coordinates</a:t>
            </a:r>
          </a:p>
          <a:p>
            <a:pPr marL="457200" indent="-457200">
              <a:buAutoNum type="arabicParenR"/>
            </a:pPr>
            <a:r>
              <a:rPr lang="en-CA" dirty="0"/>
              <a:t>Retrieve smallest drop coordinate and largest drop coordinate</a:t>
            </a:r>
          </a:p>
          <a:p>
            <a:pPr lvl="1"/>
            <a:r>
              <a:rPr lang="en-CA" dirty="0"/>
              <a:t>Sort drops in ascending order to do this</a:t>
            </a:r>
          </a:p>
          <a:p>
            <a:pPr marL="457200" indent="-457200">
              <a:buAutoNum type="arabicParenR"/>
            </a:pPr>
            <a:r>
              <a:rPr lang="en-CA" dirty="0"/>
              <a:t>Output coordinates of rectangle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6E877-AD34-4915-BAA2-8525FA79E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93"/>
          <a:stretch/>
        </p:blipFill>
        <p:spPr>
          <a:xfrm>
            <a:off x="5402511" y="2249487"/>
            <a:ext cx="6394800" cy="272168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7970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B427-E0E6-40F6-BD52-3712ED32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1) Collect The Input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75A-C934-4340-A028-7976E9E4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4848571" cy="4164565"/>
          </a:xfrm>
        </p:spPr>
        <p:txBody>
          <a:bodyPr>
            <a:normAutofit/>
          </a:bodyPr>
          <a:lstStyle/>
          <a:p>
            <a:r>
              <a:rPr lang="en-CA" dirty="0"/>
              <a:t>Use buffered reader</a:t>
            </a:r>
          </a:p>
          <a:p>
            <a:pPr lvl="1"/>
            <a:r>
              <a:rPr lang="en-CA" dirty="0"/>
              <a:t>Import java.io</a:t>
            </a:r>
          </a:p>
          <a:p>
            <a:pPr lvl="1"/>
            <a:r>
              <a:rPr lang="en-CA" dirty="0"/>
              <a:t>Setup Main to handle errors</a:t>
            </a:r>
          </a:p>
          <a:p>
            <a:pPr lvl="1"/>
            <a:r>
              <a:rPr lang="en-CA" dirty="0"/>
              <a:t>Setup keyboard input</a:t>
            </a:r>
          </a:p>
          <a:p>
            <a:r>
              <a:rPr lang="en-CA" dirty="0"/>
              <a:t>Declare variables for…</a:t>
            </a:r>
          </a:p>
          <a:p>
            <a:pPr lvl="1"/>
            <a:r>
              <a:rPr lang="en-CA" dirty="0"/>
              <a:t>Number of drops</a:t>
            </a:r>
          </a:p>
          <a:p>
            <a:pPr lvl="1"/>
            <a:r>
              <a:rPr lang="en-CA" dirty="0"/>
              <a:t>Drops coordinates themselves</a:t>
            </a:r>
          </a:p>
          <a:p>
            <a:pPr lvl="1"/>
            <a:r>
              <a:rPr lang="en-CA" dirty="0"/>
              <a:t>X coordinates of drops</a:t>
            </a:r>
          </a:p>
          <a:p>
            <a:pPr lvl="1"/>
            <a:r>
              <a:rPr lang="en-CA" dirty="0"/>
              <a:t>Y coordinates of drops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8F628-9EBF-46EB-98D3-7782F7F8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599" y="2506662"/>
            <a:ext cx="6487321" cy="11795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1DBE3-071B-41BB-B013-5E6FFCBF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599" y="3943351"/>
            <a:ext cx="6482187" cy="181451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35DED0AA-1453-4335-82CD-96E389A475B4}"/>
              </a:ext>
            </a:extLst>
          </p:cNvPr>
          <p:cNvSpPr/>
          <p:nvPr/>
        </p:nvSpPr>
        <p:spPr>
          <a:xfrm>
            <a:off x="1384232" y="5082208"/>
            <a:ext cx="242887" cy="119599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94072-78B3-4CDE-9CED-51AAD98A41C6}"/>
              </a:ext>
            </a:extLst>
          </p:cNvPr>
          <p:cNvSpPr txBox="1"/>
          <p:nvPr/>
        </p:nvSpPr>
        <p:spPr>
          <a:xfrm>
            <a:off x="248894" y="5330247"/>
            <a:ext cx="137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Make these arrays</a:t>
            </a:r>
          </a:p>
        </p:txBody>
      </p:sp>
    </p:spTree>
    <p:extLst>
      <p:ext uri="{BB962C8B-B14F-4D97-AF65-F5344CB8AC3E}">
        <p14:creationId xmlns:p14="http://schemas.microsoft.com/office/powerpoint/2010/main" val="333785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90A7-97AB-40C5-9D34-6259D204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1) Collect The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AA69-C299-438B-94E0-DAF0EF90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9"/>
            <a:ext cx="10827926" cy="2184952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Use for loop to collect drop coordinates and distribute X and Y coordinates</a:t>
            </a:r>
          </a:p>
          <a:p>
            <a:pPr lvl="1"/>
            <a:r>
              <a:rPr lang="en-CA" dirty="0"/>
              <a:t>Condition in for loop is number of drops as we repeat input code for each drop of paint</a:t>
            </a:r>
          </a:p>
          <a:p>
            <a:r>
              <a:rPr lang="en-CA" dirty="0"/>
              <a:t>Function “.split” splits the line read into an array of 2 different parts</a:t>
            </a:r>
          </a:p>
          <a:p>
            <a:pPr lvl="1"/>
            <a:r>
              <a:rPr lang="en-CA" dirty="0"/>
              <a:t>First part is anything before comma (x-value of coordinate) and second part is anything after comma (y-value of coordinate)</a:t>
            </a:r>
          </a:p>
          <a:p>
            <a:r>
              <a:rPr lang="en-CA" dirty="0"/>
              <a:t>Collect X and Y values using the following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AEF50-E919-42D2-97C0-4182B975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282040"/>
            <a:ext cx="7153806" cy="2368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325EF-9280-4DCC-BC19-138F75DDF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62" r="71476"/>
          <a:stretch/>
        </p:blipFill>
        <p:spPr>
          <a:xfrm>
            <a:off x="8468040" y="4282040"/>
            <a:ext cx="1943267" cy="2368324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A5CCA9-070F-451B-8D29-3ED18429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84319"/>
              </p:ext>
            </p:extLst>
          </p:nvPr>
        </p:nvGraphicFramePr>
        <p:xfrm>
          <a:off x="10702200" y="4434439"/>
          <a:ext cx="97624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122">
                  <a:extLst>
                    <a:ext uri="{9D8B030D-6E8A-4147-A177-3AD203B41FA5}">
                      <a16:colId xmlns:a16="http://schemas.microsoft.com/office/drawing/2014/main" val="2463882558"/>
                    </a:ext>
                  </a:extLst>
                </a:gridCol>
                <a:gridCol w="488122">
                  <a:extLst>
                    <a:ext uri="{9D8B030D-6E8A-4147-A177-3AD203B41FA5}">
                      <a16:colId xmlns:a16="http://schemas.microsoft.com/office/drawing/2014/main" val="354411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4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2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73F56-7CBA-4FCF-930B-7070309D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2) Retrieve Smallest and Largest Drop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FE38-34A2-43F9-941B-9CAB0DA9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we have X values and Y values store in separate arrays, but not necessarily in ascending order.</a:t>
            </a:r>
          </a:p>
          <a:p>
            <a:pPr lvl="1"/>
            <a:r>
              <a:rPr lang="en-CA" dirty="0"/>
              <a:t>We must sort these arrays in ascending order in order to get the smallest x and y values and largest x and y values</a:t>
            </a:r>
          </a:p>
          <a:p>
            <a:r>
              <a:rPr lang="en-CA" dirty="0"/>
              <a:t>There are multiple ways to sort but we will use bubble sorting</a:t>
            </a:r>
          </a:p>
        </p:txBody>
      </p:sp>
    </p:spTree>
    <p:extLst>
      <p:ext uri="{BB962C8B-B14F-4D97-AF65-F5344CB8AC3E}">
        <p14:creationId xmlns:p14="http://schemas.microsoft.com/office/powerpoint/2010/main" val="220851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DAED-26DE-4341-9624-55BCA0A9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763-0ACA-4A3C-AFA0-904C5185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use bubble sorting (slowest but simplest method of sorting arrays)</a:t>
            </a:r>
          </a:p>
          <a:p>
            <a:pPr lvl="1"/>
            <a:r>
              <a:rPr lang="en-CA" dirty="0"/>
              <a:t>Compare first element to the one next to it and the one next to that and so on, until you get to the end of the array</a:t>
            </a:r>
          </a:p>
          <a:p>
            <a:pPr lvl="1"/>
            <a:r>
              <a:rPr lang="en-CA" dirty="0"/>
              <a:t>Repeat this step with every element</a:t>
            </a:r>
          </a:p>
          <a:p>
            <a:pPr lvl="1"/>
            <a:r>
              <a:rPr lang="en-CA" dirty="0"/>
              <a:t>Involves nested for loops and if statement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2" descr="Bubble sort - Wikipedia">
            <a:extLst>
              <a:ext uri="{FF2B5EF4-FFF2-40B4-BE49-F238E27FC236}">
                <a16:creationId xmlns:a16="http://schemas.microsoft.com/office/drawing/2014/main" id="{B6860A07-6DDE-4F58-8E59-EF38897A95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35" y="3566985"/>
            <a:ext cx="3329426" cy="199765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4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B88E-8803-4DEA-817E-2B0BD9C1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445996" cy="1478570"/>
          </a:xfrm>
        </p:spPr>
        <p:txBody>
          <a:bodyPr/>
          <a:lstStyle/>
          <a:p>
            <a:r>
              <a:rPr lang="en-CA" dirty="0"/>
              <a:t>2) Retrieve Smallest and Largest Drop Using </a:t>
            </a:r>
            <a:r>
              <a:rPr lang="en-CA"/>
              <a:t>Bubble Sorting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1C7C-4C11-43C3-9283-85CF14B1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7116763" cy="316547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First we loop through entire array</a:t>
            </a:r>
          </a:p>
          <a:p>
            <a:pPr lvl="1"/>
            <a:r>
              <a:rPr lang="en-CA" dirty="0"/>
              <a:t>We want to do this process as many times as there are elements to ensure we compare every element</a:t>
            </a:r>
          </a:p>
          <a:p>
            <a:r>
              <a:rPr lang="en-CA" dirty="0"/>
              <a:t>Then we loop again to compare two elements next to each other</a:t>
            </a:r>
          </a:p>
          <a:p>
            <a:pPr lvl="1"/>
            <a:r>
              <a:rPr lang="en-CA" dirty="0"/>
              <a:t>Notice we loop 1 less than the total elements here</a:t>
            </a:r>
          </a:p>
          <a:p>
            <a:r>
              <a:rPr lang="en-CA" dirty="0"/>
              <a:t>Lastly, we do our condition</a:t>
            </a:r>
          </a:p>
          <a:p>
            <a:pPr lvl="1"/>
            <a:r>
              <a:rPr lang="en-CA" dirty="0"/>
              <a:t>if first element is bigger than next element, swap the elements</a:t>
            </a:r>
          </a:p>
          <a:p>
            <a:endParaRPr lang="en-CA" dirty="0"/>
          </a:p>
        </p:txBody>
      </p:sp>
      <p:pic>
        <p:nvPicPr>
          <p:cNvPr id="3074" name="Picture 2" descr="Bubble sort - Wikipedia">
            <a:extLst>
              <a:ext uri="{FF2B5EF4-FFF2-40B4-BE49-F238E27FC236}">
                <a16:creationId xmlns:a16="http://schemas.microsoft.com/office/drawing/2014/main" id="{A9DFCB14-C146-4040-A04D-920A9BBF0F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623" y="166560"/>
            <a:ext cx="3329426" cy="199765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2A105-323E-485F-BABE-10D45AA8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622" y="2249486"/>
            <a:ext cx="3329427" cy="431517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76" name="Picture 4" descr="Swapping or Exchange of two numbers. | Code Complex">
            <a:extLst>
              <a:ext uri="{FF2B5EF4-FFF2-40B4-BE49-F238E27FC236}">
                <a16:creationId xmlns:a16="http://schemas.microsoft.com/office/drawing/2014/main" id="{B3057D61-C464-4BCE-93E5-EA22FD8F33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78" y="5284547"/>
            <a:ext cx="2539429" cy="143467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9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D353-C3D1-40D9-B45E-A4C9E1F3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3) Output Coordinates of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A358-D2CA-4AD8-AA5A-E6013B15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988425" cy="354171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Now we have X values of coordinates and Y values of coordinates separated into specific arrays both arranged in ascending order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*Remember: Bottom left coordinate of rectangle has one less than the smallest X and Y values of drops and top right coordinate has one more than largest X and Y values.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57603-DD78-404D-A0CD-75A90E454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32" b="45593"/>
          <a:stretch/>
        </p:blipFill>
        <p:spPr>
          <a:xfrm>
            <a:off x="1459289" y="3125498"/>
            <a:ext cx="7273926" cy="125037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0169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AE9A-FD95-47F1-B558-37ACF76E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3) Output Coordinates of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885F-1C3E-48D8-A583-4DD8A1B6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Since we arranged the arrays in ascending order…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4F9D4-3528-483D-9325-A76A8FD55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1" y="5615918"/>
            <a:ext cx="11392893" cy="8137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4EFA6-4089-4DD2-843E-CCE95D493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62" r="71476"/>
          <a:stretch/>
        </p:blipFill>
        <p:spPr>
          <a:xfrm>
            <a:off x="2323256" y="2959666"/>
            <a:ext cx="1943267" cy="236832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BE7ABE-A502-4DC5-A60F-1FDC155C7B06}"/>
              </a:ext>
            </a:extLst>
          </p:cNvPr>
          <p:cNvCxnSpPr/>
          <p:nvPr/>
        </p:nvCxnSpPr>
        <p:spPr>
          <a:xfrm>
            <a:off x="4532243" y="3896139"/>
            <a:ext cx="185530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2A6B2CB-FEC3-4C4C-A44F-C8ADE768A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34850"/>
              </p:ext>
            </p:extLst>
          </p:nvPr>
        </p:nvGraphicFramePr>
        <p:xfrm>
          <a:off x="6699991" y="2952010"/>
          <a:ext cx="2450975" cy="23683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0783">
                  <a:extLst>
                    <a:ext uri="{9D8B030D-6E8A-4147-A177-3AD203B41FA5}">
                      <a16:colId xmlns:a16="http://schemas.microsoft.com/office/drawing/2014/main" val="1092381130"/>
                    </a:ext>
                  </a:extLst>
                </a:gridCol>
                <a:gridCol w="800783">
                  <a:extLst>
                    <a:ext uri="{9D8B030D-6E8A-4147-A177-3AD203B41FA5}">
                      <a16:colId xmlns:a16="http://schemas.microsoft.com/office/drawing/2014/main" val="3779815286"/>
                    </a:ext>
                  </a:extLst>
                </a:gridCol>
                <a:gridCol w="849409">
                  <a:extLst>
                    <a:ext uri="{9D8B030D-6E8A-4147-A177-3AD203B41FA5}">
                      <a16:colId xmlns:a16="http://schemas.microsoft.com/office/drawing/2014/main" val="2821686519"/>
                    </a:ext>
                  </a:extLst>
                </a:gridCol>
              </a:tblGrid>
              <a:tr h="394721">
                <a:tc>
                  <a:txBody>
                    <a:bodyPr/>
                    <a:lstStyle/>
                    <a:p>
                      <a:r>
                        <a:rPr lang="en-CA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34778"/>
                  </a:ext>
                </a:extLst>
              </a:tr>
              <a:tr h="394721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14166"/>
                  </a:ext>
                </a:extLst>
              </a:tr>
              <a:tr h="394721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44449"/>
                  </a:ext>
                </a:extLst>
              </a:tr>
              <a:tr h="394721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2667"/>
                  </a:ext>
                </a:extLst>
              </a:tr>
              <a:tr h="394721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603814"/>
                  </a:ext>
                </a:extLst>
              </a:tr>
              <a:tr h="394721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0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8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70A2-858F-42D8-89D5-4CE0B23D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A45C-9194-47DE-894D-94E61C29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  <a:p>
            <a:r>
              <a:rPr lang="en-CA" dirty="0"/>
              <a:t>Buffered reader</a:t>
            </a:r>
          </a:p>
          <a:p>
            <a:r>
              <a:rPr lang="en-CA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007066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E7E2-1CF3-4D3F-9FEA-5407A2DD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Your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37226-D0F5-4EA5-8773-B8BCCD2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2239962"/>
            <a:ext cx="3330575" cy="383363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8021F-8E36-4DFF-8D98-96D45BA16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82"/>
          <a:stretch/>
        </p:blipFill>
        <p:spPr>
          <a:xfrm>
            <a:off x="4841876" y="2239962"/>
            <a:ext cx="3330575" cy="383363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6F6E82-6582-4A98-AA22-51E25E35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41" y="329109"/>
            <a:ext cx="2440471" cy="619978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1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6361D7-848B-4BC7-ACA3-D62887D5B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85"/>
          <a:stretch/>
        </p:blipFill>
        <p:spPr>
          <a:xfrm>
            <a:off x="310515" y="82138"/>
            <a:ext cx="5785485" cy="547489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40E57-1547-49BD-A467-98B9B4757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21" b="19872"/>
          <a:stretch/>
        </p:blipFill>
        <p:spPr>
          <a:xfrm>
            <a:off x="6267926" y="82673"/>
            <a:ext cx="5167789" cy="54743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C894E-D541-494D-8CE8-E96047280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94"/>
          <a:stretch/>
        </p:blipFill>
        <p:spPr>
          <a:xfrm>
            <a:off x="1362077" y="5586413"/>
            <a:ext cx="8793476" cy="12188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849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AB6-9B7C-41EE-AC01-22EE7245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1FCB-D011-4A7B-8252-D9592634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Group of variables (called elements) that have values with same type</a:t>
            </a:r>
          </a:p>
          <a:p>
            <a:pPr lvl="1"/>
            <a:r>
              <a:rPr lang="en-CA" dirty="0"/>
              <a:t>Can be thought of table of values</a:t>
            </a:r>
          </a:p>
          <a:p>
            <a:pPr marL="0" indent="0">
              <a:buNone/>
            </a:pPr>
            <a:r>
              <a:rPr lang="en-CA" dirty="0"/>
              <a:t>Elements</a:t>
            </a:r>
          </a:p>
          <a:p>
            <a:pPr lvl="1"/>
            <a:r>
              <a:rPr lang="en-CA" dirty="0"/>
              <a:t>Data within the array</a:t>
            </a:r>
          </a:p>
          <a:p>
            <a:pPr marL="0" indent="0">
              <a:buNone/>
            </a:pPr>
            <a:r>
              <a:rPr lang="en-CA" dirty="0"/>
              <a:t>Index</a:t>
            </a:r>
          </a:p>
          <a:p>
            <a:pPr lvl="1"/>
            <a:r>
              <a:rPr lang="en-CA" dirty="0"/>
              <a:t>Position of element in an array</a:t>
            </a:r>
          </a:p>
          <a:p>
            <a:pPr lvl="1"/>
            <a:r>
              <a:rPr lang="en-CA" dirty="0"/>
              <a:t>must be of integer type</a:t>
            </a:r>
          </a:p>
        </p:txBody>
      </p:sp>
    </p:spTree>
    <p:extLst>
      <p:ext uri="{BB962C8B-B14F-4D97-AF65-F5344CB8AC3E}">
        <p14:creationId xmlns:p14="http://schemas.microsoft.com/office/powerpoint/2010/main" val="40996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54E4-E38D-4FC7-9DEF-B0D391D6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Declaring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6644-058D-4A44-9546-EA7638FFD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To declare arrays, 2 things must happen:</a:t>
            </a:r>
          </a:p>
          <a:p>
            <a:r>
              <a:rPr lang="en-CA" dirty="0"/>
              <a:t>Array needs to be declared:</a:t>
            </a:r>
          </a:p>
          <a:p>
            <a:r>
              <a:rPr lang="en-CA" dirty="0"/>
              <a:t>Array needs to be created:</a:t>
            </a:r>
          </a:p>
          <a:p>
            <a:pPr lvl="1"/>
            <a:r>
              <a:rPr lang="en-CA" dirty="0"/>
              <a:t>Value in square brackets are number of elements</a:t>
            </a:r>
          </a:p>
          <a:p>
            <a:r>
              <a:rPr lang="en-CA" dirty="0"/>
              <a:t>After array is created, values are not known and must be initialized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FBF2E-6654-473A-9BC1-5B9166CC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085" y="2970967"/>
            <a:ext cx="1662189" cy="3259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CD3F5-DD73-4BB9-88C9-1C178EE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85" y="3536046"/>
            <a:ext cx="2990972" cy="3238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149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7BFD-F104-410F-BA1F-7E518C48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84F2-CF60-4650-AFE7-D2F75D76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584334" cy="3793504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Array on the right can be declared, created and initialized at the same time:</a:t>
            </a:r>
          </a:p>
          <a:p>
            <a:endParaRPr lang="en-CA" dirty="0"/>
          </a:p>
          <a:p>
            <a:r>
              <a:rPr lang="en-CA" dirty="0"/>
              <a:t>Elements are marks themselves</a:t>
            </a:r>
          </a:p>
          <a:p>
            <a:r>
              <a:rPr lang="en-CA" dirty="0"/>
              <a:t>Indices of array are 0-4 and are always integers</a:t>
            </a:r>
          </a:p>
          <a:p>
            <a:r>
              <a:rPr lang="en-CA" dirty="0"/>
              <a:t>∴ marks[2] = 86.5</a:t>
            </a:r>
          </a:p>
          <a:p>
            <a:pPr marL="0" indent="0">
              <a:buNone/>
            </a:pPr>
            <a:r>
              <a:rPr lang="en-CA" dirty="0"/>
              <a:t>       marks[4] = 98</a:t>
            </a:r>
          </a:p>
          <a:p>
            <a:pPr marL="0" indent="0">
              <a:buNone/>
            </a:pPr>
            <a:r>
              <a:rPr lang="en-CA" dirty="0"/>
              <a:t>       marks[7] = does not exist. (results in “index out of bonds” error)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40D98-0437-4230-8769-E1B30128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02" y="2536558"/>
            <a:ext cx="3005780" cy="296757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B5D49-492C-4F4E-B010-95923272E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85" y="3019807"/>
            <a:ext cx="3833155" cy="33331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3710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727-68A4-4152-B467-01B7116C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Buffered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B5D-4D92-4A65-9F39-CB24FB42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Another way of inputting into Java</a:t>
            </a:r>
          </a:p>
          <a:p>
            <a:r>
              <a:rPr lang="en-CA" dirty="0"/>
              <a:t>Involves few more lines of code than scanner input</a:t>
            </a:r>
          </a:p>
          <a:p>
            <a:r>
              <a:rPr lang="en-CA" dirty="0"/>
              <a:t>Faster than scanner input</a:t>
            </a:r>
          </a:p>
          <a:p>
            <a:pPr lvl="1"/>
            <a:r>
              <a:rPr lang="en-CA" dirty="0"/>
              <a:t>Higher level problems prefer buffered reader</a:t>
            </a:r>
          </a:p>
          <a:p>
            <a:r>
              <a:rPr lang="en-CA" dirty="0"/>
              <a:t>Works with older versions of java</a:t>
            </a:r>
          </a:p>
        </p:txBody>
      </p:sp>
    </p:spTree>
    <p:extLst>
      <p:ext uri="{BB962C8B-B14F-4D97-AF65-F5344CB8AC3E}">
        <p14:creationId xmlns:p14="http://schemas.microsoft.com/office/powerpoint/2010/main" val="211760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7F9C-2277-4F89-93C6-A499DA29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Changes Using Buffered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033F-8C91-4C38-9566-BDD3F8E6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64258" cy="40333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R"/>
            </a:pPr>
            <a:r>
              <a:rPr lang="en-CA" dirty="0"/>
              <a:t>Import java.io package instead of </a:t>
            </a:r>
            <a:r>
              <a:rPr lang="en-CA" dirty="0" err="1"/>
              <a:t>java.util</a:t>
            </a:r>
            <a:endParaRPr lang="en-CA" dirty="0"/>
          </a:p>
          <a:p>
            <a:pPr marL="457200" indent="-457200">
              <a:buAutoNum type="arabicParenR"/>
            </a:pPr>
            <a:r>
              <a:rPr lang="en-CA" dirty="0"/>
              <a:t>Setup Main to handle errors</a:t>
            </a:r>
          </a:p>
          <a:p>
            <a:pPr marL="457200" indent="-457200">
              <a:buAutoNum type="arabicParenR"/>
            </a:pPr>
            <a:r>
              <a:rPr lang="en-CA" dirty="0"/>
              <a:t>Setup keyboard input using</a:t>
            </a:r>
          </a:p>
          <a:p>
            <a:pPr marL="914400" lvl="1" indent="-457200">
              <a:buAutoNum type="arabicParenR"/>
            </a:pPr>
            <a:endParaRPr lang="en-CA" dirty="0"/>
          </a:p>
          <a:p>
            <a:pPr marL="457200" indent="-457200">
              <a:buAutoNum type="arabicParenR"/>
            </a:pPr>
            <a:r>
              <a:rPr lang="en-CA" dirty="0"/>
              <a:t>Collect the input using</a:t>
            </a:r>
          </a:p>
          <a:p>
            <a:pPr lvl="1"/>
            <a:r>
              <a:rPr lang="en-CA" dirty="0"/>
              <a:t>Input may need to be parsed depending on type of variable collected</a:t>
            </a:r>
          </a:p>
          <a:p>
            <a:pPr lvl="1"/>
            <a:r>
              <a:rPr lang="en-CA" dirty="0"/>
              <a:t>For ex: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15B91-BD5C-4F28-BA6E-805E7BAD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528" y="1757841"/>
            <a:ext cx="6258798" cy="45250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84FDC-466A-42CA-B43C-B3F28A27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29" y="4020344"/>
            <a:ext cx="4076226" cy="1838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55880-2770-4DFD-8973-059FC5277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69" y="4466787"/>
            <a:ext cx="1267002" cy="1714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FF8EAF-6D00-4482-8E1D-FDD5DB445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904" y="5794091"/>
            <a:ext cx="2267266" cy="181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6779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F856-9762-4FB8-8CF3-7B25FCD8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64AB-E529-430E-8784-A4479652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01510" cy="3541714"/>
          </a:xfrm>
        </p:spPr>
        <p:txBody>
          <a:bodyPr/>
          <a:lstStyle/>
          <a:p>
            <a:r>
              <a:rPr lang="en-CA" dirty="0"/>
              <a:t>Used for repeating the same lines of code for a known amount of times</a:t>
            </a:r>
          </a:p>
          <a:p>
            <a:r>
              <a:rPr lang="en-CA" dirty="0"/>
              <a:t>Syntax shown on the right</a:t>
            </a:r>
          </a:p>
          <a:p>
            <a:pPr lvl="1"/>
            <a:r>
              <a:rPr lang="en-CA" dirty="0"/>
              <a:t>Declare variable, state condition, state increment</a:t>
            </a:r>
          </a:p>
          <a:p>
            <a:pPr lvl="1"/>
            <a:r>
              <a:rPr lang="en-CA" dirty="0" err="1"/>
              <a:t>i</a:t>
            </a:r>
            <a:r>
              <a:rPr lang="en-CA" dirty="0"/>
              <a:t>++ is same as </a:t>
            </a:r>
            <a:r>
              <a:rPr lang="en-CA" dirty="0" err="1"/>
              <a:t>i</a:t>
            </a:r>
            <a:r>
              <a:rPr lang="en-CA" dirty="0"/>
              <a:t> = </a:t>
            </a:r>
            <a:r>
              <a:rPr lang="en-CA" dirty="0" err="1"/>
              <a:t>i</a:t>
            </a:r>
            <a:r>
              <a:rPr lang="en-CA" dirty="0"/>
              <a:t> + 1</a:t>
            </a:r>
          </a:p>
          <a:p>
            <a:r>
              <a:rPr lang="en-CA" dirty="0"/>
              <a:t>This will print “</a:t>
            </a:r>
            <a:r>
              <a:rPr lang="en-CA" dirty="0" err="1"/>
              <a:t>i</a:t>
            </a:r>
            <a:r>
              <a:rPr lang="en-CA" dirty="0"/>
              <a:t>” 10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3C77F-880A-4224-BE4D-DADAD517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64" y="2554677"/>
            <a:ext cx="4514886" cy="116932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9995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23A4-F0EC-4F3E-B5FB-69766ABF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J3 Problem: 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C9E4A-DA9B-4950-B874-2FB7D139D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41"/>
          <a:stretch/>
        </p:blipFill>
        <p:spPr>
          <a:xfrm>
            <a:off x="1867542" y="2176792"/>
            <a:ext cx="8456916" cy="28139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74731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818</TotalTime>
  <Words>816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</vt:lpstr>
      <vt:lpstr>Junior CCC Prep – J3</vt:lpstr>
      <vt:lpstr>What We Will Learn</vt:lpstr>
      <vt:lpstr>Arrays</vt:lpstr>
      <vt:lpstr>Declaring Arrays</vt:lpstr>
      <vt:lpstr>Array Example</vt:lpstr>
      <vt:lpstr>Buffered Reader</vt:lpstr>
      <vt:lpstr>Changes Using Buffered Reader</vt:lpstr>
      <vt:lpstr>For Loops</vt:lpstr>
      <vt:lpstr>Example J3 Problem: Art</vt:lpstr>
      <vt:lpstr>Understanding The Problem</vt:lpstr>
      <vt:lpstr>Break It Down To Smaller Problems</vt:lpstr>
      <vt:lpstr>Sub problems</vt:lpstr>
      <vt:lpstr>1) Collect The Input</vt:lpstr>
      <vt:lpstr>1) Collect The Input</vt:lpstr>
      <vt:lpstr>2) Retrieve Smallest and Largest Drop </vt:lpstr>
      <vt:lpstr>Sorting</vt:lpstr>
      <vt:lpstr>2) Retrieve Smallest and Largest Drop Using Bubble Sorting</vt:lpstr>
      <vt:lpstr>3) Output Coordinates of Rectangle</vt:lpstr>
      <vt:lpstr>3) Output Coordinates of Rectangle</vt:lpstr>
      <vt:lpstr>Test Your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CCC Prep – J3</dc:title>
  <dc:creator>Hussain Muhammed</dc:creator>
  <cp:lastModifiedBy>Hussain Muhammed</cp:lastModifiedBy>
  <cp:revision>33</cp:revision>
  <dcterms:created xsi:type="dcterms:W3CDTF">2021-01-08T21:45:14Z</dcterms:created>
  <dcterms:modified xsi:type="dcterms:W3CDTF">2021-01-13T20:38:57Z</dcterms:modified>
</cp:coreProperties>
</file>