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DF2"/>
    <a:srgbClr val="545454"/>
    <a:srgbClr val="3A3A3A"/>
    <a:srgbClr val="1B1B1B"/>
    <a:srgbClr val="579BF8"/>
    <a:srgbClr val="353A3B"/>
    <a:srgbClr val="FFFFFF"/>
    <a:srgbClr val="858585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7F1A-4402-4849-B5ED-228B8E75EEDD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3AFF-A4A6-4970-BBC3-D103ED27A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1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E9F81-1F1D-4F86-989A-E1486390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A2A8D-DBB5-4D19-900A-34F7DD4D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51C33-FA12-4F63-B162-C92FFF1A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3D3EF-F3B0-47F0-AB50-153990EDF4B4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D4F5D-D8A3-4594-A20E-E97327D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F4013-4AD4-46BE-9AD1-DEAD1BFF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EDE0B-5266-4609-A77B-6E215C4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3FA8D-C753-4310-A0CA-7F263A1E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EDD18-7736-4A0D-9A9A-90029615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9E5E-DA25-450F-96E3-C4CDD25EE42C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BEA9-8D1B-4DCA-B7E6-070FEF6B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CED67-217E-420A-B1FB-0487166B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1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CB0D6F-0ACB-48F3-B022-1DBE20A60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79B75-5CE2-49C0-8A88-7EBCC248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A0691-3FFD-4370-A61C-64007B2A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9D62-C457-4801-A100-E5CE320769D2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35BC0-68BA-4555-8EC4-0AC3851E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313B9-7C25-40AD-A854-2971A8D1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D333-1E8C-4C85-9999-036EB97B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8179-992F-4CF2-B7B5-DFCBE6D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9CBCD-5E9D-4792-B320-FE9CEA1B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DA4C-FCD4-4658-953D-AD2122B8EC55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D4250-D149-4179-B91C-05533EE3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E82EA-6705-4955-9B7D-897D986F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9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3B367-E09C-4813-BF52-0C09167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54B26-E0D5-4E41-B719-08535C80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C308B-57B5-40FD-B73A-7B57A284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A788-B4AD-4456-A940-0CCC946AE952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1AFD1-987B-439A-B2B2-888E7863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33826-4464-416A-AEBB-ADCBF8BA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4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7C265-7003-45EE-9C49-07C90C8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9E763-932E-4F35-BBBA-AB9793FA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8525C-E00B-4A9B-A641-2A8460F1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09A5A-9AEA-4DB4-8AB0-A13EF96A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D9CE-59D0-4D93-AE44-A97E370A2620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559B1-59FB-4DD7-842E-AFD5EAE6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0E1D4-B2D6-46F6-ACC9-6F4B6B85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5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27564-D367-4525-9B41-983E9617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F2C43-284F-4152-82A7-4344CE87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2E29E-5D5E-4771-82AE-73DF07CD5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6D003-9A94-43FF-B627-11A08B41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383F3-2413-413A-BB6F-05AC0A60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4B6A4-49E2-4BFC-8205-526585FE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0590-24C1-4C79-807B-24577F27A742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EA6F8-ED53-4714-B207-1011F39F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867C5-891E-48D6-880A-8E33EBA8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1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07408-7BAB-4FAD-B01C-339914ED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C1300A-3A7D-4125-8585-30D978EB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83A-8684-44DD-B3C0-FD6B7F2A447D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CC19D-3349-4F3C-8000-5890A7A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C9879-7621-469B-B921-491F229C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8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33F82-DC64-4FEA-9849-FF5C64F6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7A03-C9F8-41C0-8995-3AA7DE9C2900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114007-65E8-4034-B5C9-90FD9861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69DAF-4DA2-4412-B93A-DAF02676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8898E-5860-4BE2-BCB6-6400009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1DD78-D56E-4490-9962-DA704DD14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C3E137-B1D0-4643-9941-707EA0C3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01BB2-73A8-45AE-8DF1-597207E1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539-2B18-443E-8133-1166C406B7FC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E2A73-67A0-48A9-B3BB-FB5B7FF8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1D521-50A4-4112-9D80-FDD2A0F5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F906-5A9A-4ED5-AA27-92AC3E04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062857-143A-44A3-904D-22AA254D0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54A917-AA3E-41A7-BC78-91176D754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DB872-983B-4D5A-8576-945D1A16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4AB9-C455-4301-B39A-CD200064119E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96282-0366-40A2-A6C8-3864385B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DD228-6601-4DE3-9225-2FD60BE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3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B87362-5A88-45D2-92A3-03B99131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5EA7C-0238-494E-B228-938E2E861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D9F32-8625-4BCE-A6B5-F240CE70C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76833-46BC-4539-9651-7BCFDACD15C2}" type="datetime1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C4B6B-F6FE-4787-B592-5EF50F106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26883-F4B9-4822-934F-6E1B9397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6A61-9E79-4F1A-BDCC-0B6ACD100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9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82048-6FCB-4F02-9A40-5C5F74585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Software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BC6944-DB5E-4E5D-9209-1B96A9BC1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Database: Xiao </a:t>
            </a:r>
            <a:r>
              <a:rPr lang="en-US" altLang="zh-CN" dirty="0" err="1"/>
              <a:t>xia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Web development: </a:t>
            </a:r>
            <a:r>
              <a:rPr lang="en-US" altLang="zh-CN" dirty="0" err="1"/>
              <a:t>Xiaotian</a:t>
            </a:r>
            <a:r>
              <a:rPr lang="en-US" altLang="zh-CN" dirty="0"/>
              <a:t> Shao, </a:t>
            </a:r>
            <a:r>
              <a:rPr lang="en-US" altLang="zh-CN" dirty="0" err="1"/>
              <a:t>Xiaotian</a:t>
            </a:r>
            <a:r>
              <a:rPr lang="en-US" altLang="zh-CN" dirty="0"/>
              <a:t> Li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CF826-15F7-4A39-8886-E359C367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3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BBE58-962C-4C5B-BE77-A9EF112B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41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Outline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4CC0384-398B-446C-96AC-8A903B0A0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556"/>
          <a:stretch/>
        </p:blipFill>
        <p:spPr>
          <a:xfrm>
            <a:off x="5173320" y="0"/>
            <a:ext cx="7018680" cy="63563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982BE-1CA1-47C9-BCBE-A721709C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661606-5D3B-4809-A4F8-B6B9EBD80329}"/>
              </a:ext>
            </a:extLst>
          </p:cNvPr>
          <p:cNvSpPr txBox="1"/>
          <p:nvPr/>
        </p:nvSpPr>
        <p:spPr>
          <a:xfrm>
            <a:off x="345041" y="1690688"/>
            <a:ext cx="701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Architectural design</a:t>
            </a:r>
          </a:p>
          <a:p>
            <a:r>
              <a:rPr lang="en-US" altLang="zh-CN" sz="3600" dirty="0"/>
              <a:t>System interface design</a:t>
            </a:r>
          </a:p>
          <a:p>
            <a:r>
              <a:rPr lang="en-US" altLang="zh-CN" sz="3600" dirty="0"/>
              <a:t>Database design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002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537C3-F974-4429-B3E0-36CDCE36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4EB00101-9505-4718-A9BA-C68C603E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21396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1AC9B95B-BE96-4B9E-B5DF-F6DB995DE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82" r="11770" b="8245"/>
          <a:stretch/>
        </p:blipFill>
        <p:spPr>
          <a:xfrm>
            <a:off x="318499" y="1371991"/>
            <a:ext cx="10757043" cy="5285663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927F3758-403E-41DE-AC7D-F183C23B84BD}"/>
              </a:ext>
            </a:extLst>
          </p:cNvPr>
          <p:cNvSpPr txBox="1"/>
          <p:nvPr/>
        </p:nvSpPr>
        <p:spPr>
          <a:xfrm>
            <a:off x="10335799" y="143363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logout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0D481A-2294-476B-B3F8-FC33500AF5C5}"/>
              </a:ext>
            </a:extLst>
          </p:cNvPr>
          <p:cNvSpPr txBox="1"/>
          <p:nvPr/>
        </p:nvSpPr>
        <p:spPr>
          <a:xfrm>
            <a:off x="8899852" y="1433635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Hello, admin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B188E1-22CF-47E2-94BC-681261135516}"/>
              </a:ext>
            </a:extLst>
          </p:cNvPr>
          <p:cNvSpPr txBox="1"/>
          <p:nvPr/>
        </p:nvSpPr>
        <p:spPr>
          <a:xfrm>
            <a:off x="380143" y="470556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badi" panose="020B0604020104020204" pitchFamily="34" charset="0"/>
                <a:cs typeface="Arial" panose="020B0604020202020204" pitchFamily="34" charset="0"/>
              </a:rPr>
              <a:t>Reset password</a:t>
            </a:r>
            <a:endParaRPr lang="zh-CN" altLang="en-US" sz="1200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E55C949-ABC8-4BD4-8766-827A2705CE09}"/>
              </a:ext>
            </a:extLst>
          </p:cNvPr>
          <p:cNvSpPr txBox="1"/>
          <p:nvPr/>
        </p:nvSpPr>
        <p:spPr>
          <a:xfrm>
            <a:off x="380143" y="5167825"/>
            <a:ext cx="1613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878E94"/>
                </a:solidFill>
                <a:latin typeface="Abadi" panose="020B0604020104020204" pitchFamily="34" charset="0"/>
              </a:rPr>
              <a:t>REQUIRES RIGHTS OF ADMINISTRATOR</a:t>
            </a:r>
            <a:endParaRPr lang="zh-CN" altLang="en-US" sz="1050" dirty="0">
              <a:solidFill>
                <a:srgbClr val="878E94"/>
              </a:solidFill>
              <a:latin typeface="Abadi" panose="020B0604020104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EF5C8A-FCF7-4887-8119-ECED607C1DEF}"/>
              </a:ext>
            </a:extLst>
          </p:cNvPr>
          <p:cNvSpPr txBox="1"/>
          <p:nvPr/>
        </p:nvSpPr>
        <p:spPr>
          <a:xfrm>
            <a:off x="380143" y="564547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badi" panose="020B0604020104020204" pitchFamily="34" charset="0"/>
                <a:cs typeface="Arial" panose="020B0604020202020204" pitchFamily="34" charset="0"/>
              </a:rPr>
              <a:t>Delete data</a:t>
            </a:r>
            <a:endParaRPr lang="zh-CN" altLang="en-US" sz="1200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F7C2C4-EAB8-4FBF-AFAD-4761BC17A960}"/>
              </a:ext>
            </a:extLst>
          </p:cNvPr>
          <p:cNvSpPr txBox="1"/>
          <p:nvPr/>
        </p:nvSpPr>
        <p:spPr>
          <a:xfrm>
            <a:off x="380143" y="5969233"/>
            <a:ext cx="121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D9CFF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Upgrade visitor</a:t>
            </a:r>
            <a:endParaRPr lang="zh-CN" altLang="en-US" sz="1200" dirty="0">
              <a:solidFill>
                <a:srgbClr val="5D9CFF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E554DF2-D329-4490-8B6C-42A71ED826E2}"/>
              </a:ext>
            </a:extLst>
          </p:cNvPr>
          <p:cNvSpPr/>
          <p:nvPr/>
        </p:nvSpPr>
        <p:spPr>
          <a:xfrm>
            <a:off x="339047" y="1972638"/>
            <a:ext cx="968535" cy="179797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383838"/>
                </a:solidFill>
                <a:latin typeface="Abadi" panose="020B0604020104020204" pitchFamily="34" charset="0"/>
              </a:rPr>
              <a:t>Homepage</a:t>
            </a:r>
            <a:endParaRPr lang="zh-CN" altLang="en-US" sz="1200" dirty="0">
              <a:solidFill>
                <a:srgbClr val="383838"/>
              </a:solidFill>
              <a:latin typeface="Abadi" panose="020B0604020104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3E47FA-1EEC-48FB-B269-8D2A62DEF935}"/>
              </a:ext>
            </a:extLst>
          </p:cNvPr>
          <p:cNvSpPr/>
          <p:nvPr/>
        </p:nvSpPr>
        <p:spPr>
          <a:xfrm>
            <a:off x="2321960" y="1813330"/>
            <a:ext cx="8753582" cy="4854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3E95B71-A7CA-4FEF-8A36-FB60B006154C}"/>
              </a:ext>
            </a:extLst>
          </p:cNvPr>
          <p:cNvCxnSpPr>
            <a:cxnSpLocks/>
          </p:cNvCxnSpPr>
          <p:nvPr/>
        </p:nvCxnSpPr>
        <p:spPr>
          <a:xfrm flipV="1">
            <a:off x="2321960" y="2640459"/>
            <a:ext cx="875358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C2FCFC8-B4B0-49A0-BA49-13C0625C192E}"/>
              </a:ext>
            </a:extLst>
          </p:cNvPr>
          <p:cNvSpPr txBox="1"/>
          <p:nvPr/>
        </p:nvSpPr>
        <p:spPr>
          <a:xfrm>
            <a:off x="2321960" y="2080515"/>
            <a:ext cx="523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Upgrade a visitor to an administrator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C789ACE-AECD-4F48-97B0-FE69E75C911E}"/>
              </a:ext>
            </a:extLst>
          </p:cNvPr>
          <p:cNvSpPr/>
          <p:nvPr/>
        </p:nvSpPr>
        <p:spPr>
          <a:xfrm>
            <a:off x="2647885" y="3330720"/>
            <a:ext cx="2992627" cy="338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ACD9B43-92A1-4C91-ACF1-B92034B4B0B8}"/>
              </a:ext>
            </a:extLst>
          </p:cNvPr>
          <p:cNvSpPr txBox="1"/>
          <p:nvPr/>
        </p:nvSpPr>
        <p:spPr>
          <a:xfrm>
            <a:off x="2537717" y="286862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You can input his/her username here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24B018E-7DF6-41D7-A75A-FB0B8006B934}"/>
              </a:ext>
            </a:extLst>
          </p:cNvPr>
          <p:cNvSpPr/>
          <p:nvPr/>
        </p:nvSpPr>
        <p:spPr>
          <a:xfrm>
            <a:off x="6085726" y="3310408"/>
            <a:ext cx="924674" cy="369332"/>
          </a:xfrm>
          <a:prstGeom prst="roundRect">
            <a:avLst/>
          </a:prstGeom>
          <a:solidFill>
            <a:srgbClr val="E5E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submit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193A-5A8B-4129-B6B0-70580428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910BB-4684-4C9E-ACFB-23DE8E3E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For all users:</a:t>
            </a:r>
          </a:p>
          <a:p>
            <a:r>
              <a:rPr lang="en-US" altLang="zh-CN" sz="2000" dirty="0"/>
              <a:t>Reset password</a:t>
            </a:r>
          </a:p>
          <a:p>
            <a:r>
              <a:rPr lang="en-US" altLang="zh-CN" sz="2000" dirty="0"/>
              <a:t>Upload file</a:t>
            </a:r>
          </a:p>
          <a:p>
            <a:r>
              <a:rPr lang="en-US" altLang="zh-CN" sz="2000" dirty="0"/>
              <a:t>View upload history</a:t>
            </a:r>
          </a:p>
          <a:p>
            <a:endParaRPr lang="en-US" altLang="zh-CN" dirty="0"/>
          </a:p>
          <a:p>
            <a:r>
              <a:rPr lang="en-US" altLang="zh-CN" dirty="0"/>
              <a:t>For administrator only:</a:t>
            </a:r>
          </a:p>
          <a:p>
            <a:r>
              <a:rPr lang="en-US" altLang="zh-CN" sz="2000" dirty="0"/>
              <a:t>Update the database</a:t>
            </a:r>
          </a:p>
          <a:p>
            <a:r>
              <a:rPr lang="en-US" altLang="zh-CN" sz="2000" dirty="0"/>
              <a:t>Upgrade any user to admin</a:t>
            </a:r>
          </a:p>
          <a:p>
            <a:r>
              <a:rPr lang="en-US" altLang="zh-CN" sz="2000" dirty="0"/>
              <a:t>Delete the file along with the history uploaded by users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4FBAB7-4E99-4F57-8120-78F0C49B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021FE-617F-4727-A68E-E10597DF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Login surface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EA2F7-E6A8-4BC1-BFF9-C116A38C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2" name="图片 21" descr="图形用户界面, 应用程序&#10;&#10;描述已自动生成">
            <a:extLst>
              <a:ext uri="{FF2B5EF4-FFF2-40B4-BE49-F238E27FC236}">
                <a16:creationId xmlns:a16="http://schemas.microsoft.com/office/drawing/2014/main" id="{CCA2DF28-4B55-48AA-9BA5-BCDFC125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5"/>
          <a:stretch/>
        </p:blipFill>
        <p:spPr>
          <a:xfrm>
            <a:off x="3043719" y="1690688"/>
            <a:ext cx="5370816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0C614BF-0F69-4216-B121-4CA49333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0" b="2490"/>
          <a:stretch/>
        </p:blipFill>
        <p:spPr>
          <a:xfrm>
            <a:off x="2605292" y="0"/>
            <a:ext cx="9586708" cy="5558319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0A3D329F-ABAC-4130-A660-F5001C32C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7" y="1299681"/>
            <a:ext cx="2428875" cy="197167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A7C3B5BF-B3F9-4D52-B08E-DC866484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213960"/>
            <a:ext cx="339047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FEF4D2-3200-41EB-A045-C8BFE500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11" y="5885598"/>
            <a:ext cx="3218916" cy="80881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05FE13-CB8D-4E2D-B598-0D4D61C0B03C}"/>
              </a:ext>
            </a:extLst>
          </p:cNvPr>
          <p:cNvCxnSpPr/>
          <p:nvPr/>
        </p:nvCxnSpPr>
        <p:spPr>
          <a:xfrm>
            <a:off x="3236361" y="5558319"/>
            <a:ext cx="0" cy="421241"/>
          </a:xfrm>
          <a:prstGeom prst="line">
            <a:avLst/>
          </a:prstGeom>
          <a:ln w="14605">
            <a:solidFill>
              <a:srgbClr val="85858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06605CA-9994-4912-B99F-5F7F2C546543}"/>
              </a:ext>
            </a:extLst>
          </p:cNvPr>
          <p:cNvCxnSpPr/>
          <p:nvPr/>
        </p:nvCxnSpPr>
        <p:spPr>
          <a:xfrm>
            <a:off x="6296346" y="5536059"/>
            <a:ext cx="0" cy="421241"/>
          </a:xfrm>
          <a:prstGeom prst="line">
            <a:avLst/>
          </a:prstGeom>
          <a:ln w="12700">
            <a:solidFill>
              <a:srgbClr val="85858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FF6989-FF69-4BAE-A110-C1325896CF33}"/>
              </a:ext>
            </a:extLst>
          </p:cNvPr>
          <p:cNvSpPr txBox="1"/>
          <p:nvPr/>
        </p:nvSpPr>
        <p:spPr>
          <a:xfrm>
            <a:off x="3236361" y="5485578"/>
            <a:ext cx="114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badi" panose="020B0604020104020204" pitchFamily="34" charset="0"/>
              </a:rPr>
              <a:t>···</a:t>
            </a:r>
            <a:endParaRPr lang="zh-CN" altLang="en-US" sz="2400" b="1" dirty="0">
              <a:latin typeface="Abadi" panose="020B0604020104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BFFE2C-F233-4D3F-AED9-A3CF2939EE31}"/>
              </a:ext>
            </a:extLst>
          </p:cNvPr>
          <p:cNvSpPr/>
          <p:nvPr/>
        </p:nvSpPr>
        <p:spPr>
          <a:xfrm>
            <a:off x="4253501" y="976045"/>
            <a:ext cx="791111" cy="174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FFBCDFF-DECE-4106-934C-51703CC03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90"/>
          <a:stretch/>
        </p:blipFill>
        <p:spPr>
          <a:xfrm>
            <a:off x="4252787" y="965772"/>
            <a:ext cx="586735" cy="174660"/>
          </a:xfrm>
          <a:prstGeom prst="rect">
            <a:avLst/>
          </a:prstGeom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1D4B9DC-03D8-4537-8EF1-FF58298C1AEF}"/>
              </a:ext>
            </a:extLst>
          </p:cNvPr>
          <p:cNvCxnSpPr/>
          <p:nvPr/>
        </p:nvCxnSpPr>
        <p:spPr>
          <a:xfrm flipV="1">
            <a:off x="2445249" y="1053102"/>
            <a:ext cx="1448657" cy="1012004"/>
          </a:xfrm>
          <a:prstGeom prst="bentConnector3">
            <a:avLst/>
          </a:prstGeom>
          <a:ln>
            <a:solidFill>
              <a:srgbClr val="579B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5BC7B12-9467-499E-AB75-8C935868196F}"/>
              </a:ext>
            </a:extLst>
          </p:cNvPr>
          <p:cNvSpPr txBox="1"/>
          <p:nvPr/>
        </p:nvSpPr>
        <p:spPr>
          <a:xfrm>
            <a:off x="2579928" y="1313894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545454"/>
                </a:solidFill>
                <a:latin typeface="Abadi" panose="020B0604020104020204" pitchFamily="34" charset="0"/>
              </a:rPr>
              <a:t>user_id:user_id</a:t>
            </a:r>
            <a:endParaRPr lang="zh-CN" altLang="en-US" sz="1100" dirty="0">
              <a:solidFill>
                <a:srgbClr val="545454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B1778-847C-4F14-9043-714A240F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6A61-9E79-4F1A-BDCC-0B6ACD10095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511D7-9EB3-47DB-84FE-09EEB1AAA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63" y="0"/>
            <a:ext cx="3051646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59A006-C2A2-46D1-B24D-CBDEDFA8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5" y="0"/>
            <a:ext cx="3089778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16B318-CBF0-4AF8-9053-D9A198DD5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041" y="0"/>
            <a:ext cx="3145646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FE98A0-DE60-4A5A-9035-ED422B07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740" y="0"/>
            <a:ext cx="3185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0C614BF-0F69-4216-B121-4CA49333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0" b="2490"/>
          <a:stretch/>
        </p:blipFill>
        <p:spPr>
          <a:xfrm>
            <a:off x="2605292" y="0"/>
            <a:ext cx="9586708" cy="5558319"/>
          </a:xfrm>
          <a:prstGeom prst="rect">
            <a:avLst/>
          </a:prstGeom>
        </p:spPr>
      </p:pic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0A3D329F-ABAC-4130-A660-F5001C32C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7" y="1299681"/>
            <a:ext cx="2428875" cy="197167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A7C3B5BF-B3F9-4D52-B08E-DC866484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213960"/>
            <a:ext cx="339047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FEF4D2-3200-41EB-A045-C8BFE500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611" y="5885598"/>
            <a:ext cx="3218916" cy="808814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05FE13-CB8D-4E2D-B598-0D4D61C0B03C}"/>
              </a:ext>
            </a:extLst>
          </p:cNvPr>
          <p:cNvCxnSpPr/>
          <p:nvPr/>
        </p:nvCxnSpPr>
        <p:spPr>
          <a:xfrm>
            <a:off x="3236361" y="5558319"/>
            <a:ext cx="0" cy="421241"/>
          </a:xfrm>
          <a:prstGeom prst="line">
            <a:avLst/>
          </a:prstGeom>
          <a:ln w="14605">
            <a:solidFill>
              <a:srgbClr val="85858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06605CA-9994-4912-B99F-5F7F2C546543}"/>
              </a:ext>
            </a:extLst>
          </p:cNvPr>
          <p:cNvCxnSpPr/>
          <p:nvPr/>
        </p:nvCxnSpPr>
        <p:spPr>
          <a:xfrm>
            <a:off x="6296346" y="5536059"/>
            <a:ext cx="0" cy="421241"/>
          </a:xfrm>
          <a:prstGeom prst="line">
            <a:avLst/>
          </a:prstGeom>
          <a:ln w="12700">
            <a:solidFill>
              <a:srgbClr val="85858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FF6989-FF69-4BAE-A110-C1325896CF33}"/>
              </a:ext>
            </a:extLst>
          </p:cNvPr>
          <p:cNvSpPr txBox="1"/>
          <p:nvPr/>
        </p:nvSpPr>
        <p:spPr>
          <a:xfrm>
            <a:off x="3236361" y="5485578"/>
            <a:ext cx="114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badi" panose="020B0604020104020204" pitchFamily="34" charset="0"/>
              </a:rPr>
              <a:t>···</a:t>
            </a:r>
            <a:endParaRPr lang="zh-CN" altLang="en-US" sz="2400" b="1" dirty="0">
              <a:latin typeface="Abadi" panose="020B0604020104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BFFE2C-F233-4D3F-AED9-A3CF2939EE31}"/>
              </a:ext>
            </a:extLst>
          </p:cNvPr>
          <p:cNvSpPr/>
          <p:nvPr/>
        </p:nvSpPr>
        <p:spPr>
          <a:xfrm>
            <a:off x="4253501" y="976045"/>
            <a:ext cx="791111" cy="174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FFBCDFF-DECE-4106-934C-51703CC035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90"/>
          <a:stretch/>
        </p:blipFill>
        <p:spPr>
          <a:xfrm>
            <a:off x="4252787" y="965772"/>
            <a:ext cx="586735" cy="174660"/>
          </a:xfrm>
          <a:prstGeom prst="rect">
            <a:avLst/>
          </a:prstGeom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1D4B9DC-03D8-4537-8EF1-FF58298C1AEF}"/>
              </a:ext>
            </a:extLst>
          </p:cNvPr>
          <p:cNvCxnSpPr/>
          <p:nvPr/>
        </p:nvCxnSpPr>
        <p:spPr>
          <a:xfrm flipV="1">
            <a:off x="2445249" y="1053102"/>
            <a:ext cx="1448657" cy="1012004"/>
          </a:xfrm>
          <a:prstGeom prst="bentConnector3">
            <a:avLst/>
          </a:prstGeom>
          <a:ln>
            <a:solidFill>
              <a:srgbClr val="579B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5BC7B12-9467-499E-AB75-8C935868196F}"/>
              </a:ext>
            </a:extLst>
          </p:cNvPr>
          <p:cNvSpPr txBox="1"/>
          <p:nvPr/>
        </p:nvSpPr>
        <p:spPr>
          <a:xfrm>
            <a:off x="2579928" y="1313894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545454"/>
                </a:solidFill>
                <a:latin typeface="Abadi" panose="020B0604020104020204" pitchFamily="34" charset="0"/>
              </a:rPr>
              <a:t>user_id:user_id</a:t>
            </a:r>
            <a:endParaRPr lang="zh-CN" altLang="en-US" sz="1100" dirty="0">
              <a:solidFill>
                <a:srgbClr val="545454"/>
              </a:solidFill>
              <a:latin typeface="Abadi" panose="020B0604020104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14C7D1-EA2B-4E9F-9B1B-0F033B114EB8}"/>
              </a:ext>
            </a:extLst>
          </p:cNvPr>
          <p:cNvSpPr/>
          <p:nvPr/>
        </p:nvSpPr>
        <p:spPr>
          <a:xfrm>
            <a:off x="3236361" y="3708971"/>
            <a:ext cx="3059979" cy="1746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4BFED33-5FE4-452C-B296-07CF16DED135}"/>
              </a:ext>
            </a:extLst>
          </p:cNvPr>
          <p:cNvSpPr/>
          <p:nvPr/>
        </p:nvSpPr>
        <p:spPr>
          <a:xfrm>
            <a:off x="6769876" y="4397339"/>
            <a:ext cx="2614773" cy="196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D31424C-1D12-49AE-85FC-760801D0B616}"/>
              </a:ext>
            </a:extLst>
          </p:cNvPr>
          <p:cNvCxnSpPr>
            <a:cxnSpLocks/>
          </p:cNvCxnSpPr>
          <p:nvPr/>
        </p:nvCxnSpPr>
        <p:spPr>
          <a:xfrm>
            <a:off x="6390527" y="3883631"/>
            <a:ext cx="310526" cy="612169"/>
          </a:xfrm>
          <a:prstGeom prst="straightConnector1">
            <a:avLst/>
          </a:prstGeom>
          <a:ln w="95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A24442D-D06F-4AEA-96F1-1BEC0973E048}"/>
              </a:ext>
            </a:extLst>
          </p:cNvPr>
          <p:cNvSpPr/>
          <p:nvPr/>
        </p:nvSpPr>
        <p:spPr>
          <a:xfrm>
            <a:off x="9576434" y="3676437"/>
            <a:ext cx="1089854" cy="20719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1AD77E-383D-4D00-B9ED-E52EFACD6E83}"/>
              </a:ext>
            </a:extLst>
          </p:cNvPr>
          <p:cNvSpPr/>
          <p:nvPr/>
        </p:nvSpPr>
        <p:spPr>
          <a:xfrm>
            <a:off x="6809262" y="4857966"/>
            <a:ext cx="1089854" cy="1969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0D4600-1F41-408B-9A3E-06873FA01C72}"/>
              </a:ext>
            </a:extLst>
          </p:cNvPr>
          <p:cNvSpPr/>
          <p:nvPr/>
        </p:nvSpPr>
        <p:spPr>
          <a:xfrm>
            <a:off x="8605527" y="469188"/>
            <a:ext cx="569295" cy="1969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8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114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Abadi</vt:lpstr>
      <vt:lpstr>Arial</vt:lpstr>
      <vt:lpstr>Office 主题​​</vt:lpstr>
      <vt:lpstr>Software design</vt:lpstr>
      <vt:lpstr>Outline </vt:lpstr>
      <vt:lpstr>User Interface</vt:lpstr>
      <vt:lpstr>Functions</vt:lpstr>
      <vt:lpstr>Login surface</vt:lpstr>
      <vt:lpstr>Database</vt:lpstr>
      <vt:lpstr>PowerPoint 演示文稿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Hao, Ninghui</dc:creator>
  <cp:lastModifiedBy>Li, Xiaotian</cp:lastModifiedBy>
  <cp:revision>16</cp:revision>
  <dcterms:created xsi:type="dcterms:W3CDTF">2021-04-27T13:42:18Z</dcterms:created>
  <dcterms:modified xsi:type="dcterms:W3CDTF">2021-04-28T15:41:12Z</dcterms:modified>
</cp:coreProperties>
</file>