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6" r:id="rId5"/>
    <p:sldId id="264" r:id="rId6"/>
    <p:sldId id="258" r:id="rId7"/>
    <p:sldId id="259" r:id="rId8"/>
    <p:sldId id="261" r:id="rId9"/>
    <p:sldId id="262" r:id="rId10"/>
    <p:sldId id="260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42" autoAdjust="0"/>
  </p:normalViewPr>
  <p:slideViewPr>
    <p:cSldViewPr snapToGrid="0">
      <p:cViewPr varScale="1">
        <p:scale>
          <a:sx n="67" d="100"/>
          <a:sy n="67" d="100"/>
        </p:scale>
        <p:origin x="1024" y="60"/>
      </p:cViewPr>
      <p:guideLst/>
    </p:cSldViewPr>
  </p:slideViewPr>
  <p:notesTextViewPr>
    <p:cViewPr>
      <p:scale>
        <a:sx n="1" d="1"/>
        <a:sy n="1" d="1"/>
      </p:scale>
      <p:origin x="0" y="-2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0D858-34F6-4967-B974-D4AEC4B2E15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E88EA-BBD0-4624-97F1-E88DFD5D7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9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right to plan the course project </a:t>
            </a:r>
          </a:p>
          <a:p>
            <a:r>
              <a:rPr lang="en-US" altLang="zh-CN" dirty="0"/>
              <a:t>Development cycle </a:t>
            </a:r>
          </a:p>
          <a:p>
            <a:r>
              <a:rPr lang="en-US" altLang="zh-CN" dirty="0"/>
              <a:t>Building a bridge between requirement and software </a:t>
            </a:r>
          </a:p>
          <a:p>
            <a:r>
              <a:rPr lang="en-US" altLang="zh-CN" dirty="0"/>
              <a:t>User control flow and data flow ,how user can control the interaction, how the data be processed </a:t>
            </a:r>
          </a:p>
          <a:p>
            <a:r>
              <a:rPr lang="en-US" altLang="zh-CN" dirty="0"/>
              <a:t>Detailed picture about people </a:t>
            </a:r>
          </a:p>
          <a:p>
            <a:r>
              <a:rPr lang="en-US" altLang="zh-CN" dirty="0"/>
              <a:t>How to implement the functions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88EA-BBD0-4624-97F1-E88DFD5D7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6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88EA-BBD0-4624-97F1-E88DFD5D7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4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User control flow </a:t>
            </a:r>
          </a:p>
          <a:p>
            <a:r>
              <a:rPr lang="en-US" altLang="zh-CN" dirty="0"/>
              <a:t>Test will repeat what the users will do (before analyze what will the uses do)</a:t>
            </a:r>
          </a:p>
          <a:p>
            <a:r>
              <a:rPr lang="en-US" altLang="zh-CN" dirty="0"/>
              <a:t>Working flow of requirement analysis (standard template) </a:t>
            </a:r>
          </a:p>
          <a:p>
            <a:r>
              <a:rPr lang="en-US" altLang="zh-CN" dirty="0"/>
              <a:t>chart from web to show (similar data/use control/system flow)(functionality and how people use it)</a:t>
            </a:r>
          </a:p>
          <a:p>
            <a:r>
              <a:rPr lang="en-US" altLang="zh-CN" dirty="0"/>
              <a:t>Ignore the uses, !!user flow, want do the users want to do using our software </a:t>
            </a:r>
          </a:p>
          <a:p>
            <a:r>
              <a:rPr lang="en-US" altLang="zh-CN" dirty="0"/>
              <a:t>Data section &amp; user section , focus on data and user workflow</a:t>
            </a:r>
          </a:p>
          <a:p>
            <a:r>
              <a:rPr lang="en-US" altLang="zh-CN" dirty="0"/>
              <a:t>What kind of task </a:t>
            </a:r>
          </a:p>
          <a:p>
            <a:r>
              <a:rPr lang="en-US" altLang="zh-CN" dirty="0"/>
              <a:t>Abstract design </a:t>
            </a:r>
          </a:p>
          <a:p>
            <a:r>
              <a:rPr lang="en-US" altLang="zh-CN" dirty="0"/>
              <a:t>Needs for users </a:t>
            </a:r>
          </a:p>
          <a:p>
            <a:r>
              <a:rPr lang="en-US" altLang="zh-CN" dirty="0"/>
              <a:t>Requirement analysis (tables description diagram) </a:t>
            </a:r>
            <a:r>
              <a:rPr lang="en-US" altLang="zh-CN" dirty="0">
                <a:sym typeface="Wingdings" panose="05000000000000000000" pitchFamily="2" charset="2"/>
              </a:rPr>
              <a:t> design </a:t>
            </a:r>
            <a:endParaRPr lang="en-US" altLang="zh-CN" dirty="0"/>
          </a:p>
          <a:p>
            <a:r>
              <a:rPr lang="en-US" altLang="zh-CN" dirty="0"/>
              <a:t>Circle chart to show what the users can see and what is software job </a:t>
            </a:r>
          </a:p>
          <a:p>
            <a:r>
              <a:rPr lang="en-US" altLang="zh-CN" dirty="0"/>
              <a:t>Stability, cross platform, availability, security, </a:t>
            </a:r>
          </a:p>
          <a:p>
            <a:r>
              <a:rPr lang="en-US" altLang="zh-CN" dirty="0"/>
              <a:t>Design: shape, appearance, technology</a:t>
            </a:r>
          </a:p>
          <a:p>
            <a:r>
              <a:rPr lang="en-US" altLang="zh-CN" dirty="0"/>
              <a:t>User of system have different roles </a:t>
            </a:r>
          </a:p>
          <a:p>
            <a:r>
              <a:rPr lang="en-US" altLang="zh-CN" dirty="0"/>
              <a:t>Role activity diagram: user control workflow, how different users going to use your system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88EA-BBD0-4624-97F1-E88DFD5D7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3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 let move to the software development . The development model that we are going to use is waterfall.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88EA-BBD0-4624-97F1-E88DFD5D7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71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part is mainly for web developer to implement the web function and tester to test the situations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88EA-BBD0-4624-97F1-E88DFD5D7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7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Sidebar</a:t>
            </a:r>
          </a:p>
          <a:p>
            <a:r>
              <a:rPr lang="en-US" altLang="zh-CN" dirty="0"/>
              <a:t>Data and database developer, when generate database, using code rather than manually.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88EA-BBD0-4624-97F1-E88DFD5D7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2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Manually one-click update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88EA-BBD0-4624-97F1-E88DFD5D7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38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88EA-BBD0-4624-97F1-E88DFD5D7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5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EAB70-E9AA-42E7-BC2F-B07AFCA7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B0E746-1A13-4F86-A051-17A9E1841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FDCCB-18F0-43E2-B411-8FDF2261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B9E7-9484-4748-B779-F3F5CF27BCF1}" type="datetime1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8EF01-3467-408B-8566-F0B25BFA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5D998-E272-4393-971C-E7116424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1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ABC28-C149-4B17-923C-235B3AD5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E09E8A-55F2-4F20-BCA4-CD048869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73EC8-58E1-47D6-A164-E4226BD7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893E-D4C8-4C4D-9EFA-5A69F981A3F7}" type="datetime1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38281-3A6F-4A7C-9057-8A16852F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C2A72-7AF4-4846-ABAF-1D4FE11D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0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8122C1-5D74-4412-A581-0C5BD184D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88D750-9F39-491A-9BF9-CF82ABF2E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B27AE-86D6-45B8-BC93-6A8FF8C2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E665-5CCC-4CD4-ADE8-60EFA82592AD}" type="datetime1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0B490-0927-4312-BC03-A7B088A8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32220-1824-4F89-B5EE-95FEC8BF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3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B820A-0182-43C1-88BB-77335D4A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AF786-BF59-46DC-BA8A-FFB7D0C3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9C3EA-1332-4449-8FA5-2B0C6B6B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DC1E-3BF4-4693-9F73-0F86CE0DDF73}" type="datetime1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56445-91B3-4760-A6D3-CC165D6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08EBE-A1F8-4C67-81A4-022963C2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0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3D10E-5AD8-432D-B4C9-715A0AF0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D287B-A092-45CF-8B7B-4F1A6817C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7F61C-F24A-419A-9C33-8F8956CE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86D-3C50-4880-9936-28D34B2A7393}" type="datetime1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77B6F-E2F0-456F-9601-D2CC3E7E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A3B8D-E20B-4BFD-85BD-268E169E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6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86D0C-A15C-4C66-86DF-70235BA3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0744C-5B69-45E7-A438-4F3CD152C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034802-F8DC-4A0E-88C0-C244307FD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D8C30B-6F45-4397-9EA2-E6389D39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0063-A906-4924-894E-703C5791E487}" type="datetime1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49431C-3201-4E6A-95FE-73F35419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78795C-2DEF-4071-AE94-59343253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5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1514D-8D08-4712-BCB5-EA9D0BF0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7D648-2024-4D3B-99E9-8C984008A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578D8-4255-4569-886D-88A49503E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D0107A-B081-405A-97A6-D88EB5C81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94A29-84C7-46AF-AF8B-CA83E75C2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DA7EE5-ADEC-41AD-B93C-DCFB18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E79F-E10D-483C-83D3-A038A4771620}" type="datetime1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3704B7-E908-4C84-A8E6-582989C3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3AF072-38B0-483D-ABDF-E133A876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3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C4B3A-E0CB-4E97-8EB6-706CC8CA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796F89-DA32-430F-A5D4-172D60D7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FCEE-C6ED-4D67-9BAF-57A27F7A3A31}" type="datetime1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EF0998-A84E-4889-9906-DC01E114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282CEA-6403-442C-A8D5-F9399670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6F27AF-F366-4A28-9A04-3DAACEDD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523-36E4-4659-85A3-8492CC5F7D6B}" type="datetime1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2B9EFF-7281-4FC3-9ED5-F85D4297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0B0681-6A1B-44AA-81DC-D9091285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6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965EE-6343-4B9E-AE46-4A98410D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B1EA0-CD47-4930-9D11-1F8D4D56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179E6-2E44-4D3B-A712-69A6ABA2A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574E4-0020-4F14-A06D-D76D21B4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9B1E-9B94-4E03-ACC2-CA0263399411}" type="datetime1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B10B9-6F11-4ED0-9AAC-98E93414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715B3-F9CB-4B53-A61C-2BF7402F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2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F2980-F58F-480E-A1BC-6E8A0C34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3EC6B8-35EB-4BAC-86E2-F750C592F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A9962-0602-41C0-8F9D-A6CC89425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38C9D-3FC9-4572-A890-85637FDF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EC48-DA0F-41B2-BD3E-3CDEB53457B7}" type="datetime1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16FEF9-7BC1-4822-9008-CD66EB56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EA3F3-F5C7-4143-890D-98FE23F4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9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0A6EF6-969A-48F4-BA82-515D75AF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D7BEE-B906-44C0-BA6E-931A19E83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DE811-9E90-41D4-A5D2-8EB6611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0052C-3AE3-48BC-A939-C76D3198AF7B}" type="datetime1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3F79F-94FF-43AC-9718-68653DBB5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BBDF1-F8AB-44B8-B9E7-BAE4FF2A1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FD666-B7EF-4BAA-8C4B-1E1C28F63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2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0FC72-EDCA-422C-98AF-64E5E1410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845"/>
            <a:ext cx="9144000" cy="926090"/>
          </a:xfrm>
        </p:spPr>
        <p:txBody>
          <a:bodyPr/>
          <a:lstStyle/>
          <a:p>
            <a:r>
              <a:rPr lang="en-US" altLang="zh-CN" dirty="0"/>
              <a:t>Requirement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F88CD9-B6FA-440B-B338-0D232971F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325" y="2711161"/>
            <a:ext cx="8515350" cy="32559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Group4: </a:t>
            </a:r>
          </a:p>
          <a:p>
            <a:r>
              <a:rPr lang="en-US" altLang="zh-CN" dirty="0"/>
              <a:t>Ninghui Hao: Document development </a:t>
            </a:r>
          </a:p>
          <a:p>
            <a:r>
              <a:rPr lang="en-US" altLang="zh-CN" dirty="0" err="1"/>
              <a:t>Qichen</a:t>
            </a:r>
            <a:r>
              <a:rPr lang="en-US" altLang="zh-CN" dirty="0"/>
              <a:t> Fu: Sequence analysis</a:t>
            </a:r>
          </a:p>
          <a:p>
            <a:r>
              <a:rPr lang="en-US" altLang="zh-CN" dirty="0"/>
              <a:t> Xia Xiao: Data and database development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Xiaotian</a:t>
            </a:r>
            <a:r>
              <a:rPr lang="en-US" altLang="zh-CN" dirty="0"/>
              <a:t> Shao:  Web service development</a:t>
            </a:r>
          </a:p>
          <a:p>
            <a:r>
              <a:rPr lang="en-US" altLang="zh-CN" dirty="0" err="1"/>
              <a:t>Xiaotian</a:t>
            </a:r>
            <a:r>
              <a:rPr lang="en-US" altLang="zh-CN" dirty="0"/>
              <a:t> Li: Web service development</a:t>
            </a:r>
          </a:p>
          <a:p>
            <a:r>
              <a:rPr lang="en-US" altLang="zh-CN" dirty="0" err="1"/>
              <a:t>Zekai</a:t>
            </a:r>
            <a:r>
              <a:rPr lang="en-US" altLang="zh-CN" dirty="0"/>
              <a:t> Ding: Test development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D12E9-FB04-4481-AD7B-B580B80F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5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12871-1427-423C-B81C-A734D3EE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Non-functional requirement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0CC39-A0CF-445B-95A4-6A2F3E4D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588"/>
            <a:ext cx="10515600" cy="5195888"/>
          </a:xfrm>
        </p:spPr>
        <p:txBody>
          <a:bodyPr>
            <a:normAutofit/>
          </a:bodyPr>
          <a:lstStyle/>
          <a:p>
            <a:r>
              <a:rPr lang="en-US" altLang="zh-CN" dirty="0"/>
              <a:t>Performance requirements </a:t>
            </a:r>
          </a:p>
          <a:p>
            <a:pPr marL="0" indent="0">
              <a:buNone/>
            </a:pPr>
            <a:r>
              <a:rPr lang="en-US" altLang="zh-CN" dirty="0"/>
              <a:t>(Response time, data accuracy)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Safety &amp; security requirements </a:t>
            </a:r>
          </a:p>
          <a:p>
            <a:pPr marL="0" indent="0">
              <a:buNone/>
            </a:pPr>
            <a:r>
              <a:rPr lang="en-US" altLang="zh-CN" dirty="0"/>
              <a:t>Users need to log in (via username and passwords)</a:t>
            </a:r>
          </a:p>
          <a:p>
            <a:pPr marL="0" indent="0">
              <a:buNone/>
            </a:pPr>
            <a:r>
              <a:rPr lang="en-US" altLang="zh-CN" dirty="0"/>
              <a:t>No way to get access to original data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Future updates</a:t>
            </a:r>
          </a:p>
          <a:p>
            <a:pPr marL="0" indent="0">
              <a:buNone/>
            </a:pPr>
            <a:r>
              <a:rPr lang="en-US" altLang="zh-CN" dirty="0"/>
              <a:t>The database will be updated monthly.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7A3969-9048-4FC0-A9E9-E29863F9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E3D467-5019-48BF-BE26-C6400F2D7DEB}"/>
              </a:ext>
            </a:extLst>
          </p:cNvPr>
          <p:cNvSpPr txBox="1"/>
          <p:nvPr/>
        </p:nvSpPr>
        <p:spPr>
          <a:xfrm>
            <a:off x="10508697" y="169068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test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42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CA787-268A-4FBE-ABE5-32BA9967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Teamwork</a:t>
            </a:r>
            <a:endParaRPr lang="zh-CN" altLang="en-US" dirty="0"/>
          </a:p>
        </p:txBody>
      </p:sp>
      <p:pic>
        <p:nvPicPr>
          <p:cNvPr id="6" name="内容占位符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D4251F45-5220-4BA9-B52A-4B40F7F77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512890"/>
            <a:ext cx="7660057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698C8-FC52-49B5-8AA1-60BE1715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8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555D7-DD10-4976-A843-8B7749EE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2A163-49EF-4AAE-9F6F-9D879270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</a:t>
            </a:r>
          </a:p>
          <a:p>
            <a:r>
              <a:rPr lang="en-US" altLang="zh-CN" dirty="0"/>
              <a:t>Functional requirements</a:t>
            </a:r>
          </a:p>
          <a:p>
            <a:r>
              <a:rPr lang="en-US" altLang="zh-CN" dirty="0"/>
              <a:t>External interface requirements</a:t>
            </a:r>
          </a:p>
          <a:p>
            <a:r>
              <a:rPr lang="en-US" altLang="zh-CN" dirty="0"/>
              <a:t>Non-functional requirements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CE812-185F-49EF-8F55-D7410F6E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6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1AA5-4527-4CD4-AFDA-F32B71EA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DF51A-DBA5-4137-8433-FD220F4B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439F5B-0C39-4F3B-970C-CB0BF79A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3012DD-15EB-4A2C-9F3B-D264518C4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120" y="184382"/>
            <a:ext cx="9068806" cy="648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7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B182D-D56C-45F5-AD79-AFCCFE7B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3794E-E4C1-4FD0-B0F0-062DA6FE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46ED5-1C23-4943-BF8D-96BF1B21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F25B1B-E20F-4444-860D-366473BBE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994" y="478863"/>
            <a:ext cx="9244012" cy="578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8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EAA6-8F0B-4E91-9ADD-C2502E4D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043E4-7222-493C-8ED8-8D3751B8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CBC75-08AE-4D90-B833-0F5345D7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B28372-54E4-4A42-A8D5-A3A3B87C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2" y="0"/>
            <a:ext cx="10937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7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4F26D-9603-4469-BA9A-1CB3315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4AA4B-CABE-433D-8858-1B75CB8B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974E6A-F981-4E3D-BEE6-4ACC1C22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Purpose:</a:t>
            </a:r>
          </a:p>
          <a:p>
            <a:pPr marL="0" indent="0">
              <a:buNone/>
            </a:pPr>
            <a:r>
              <a:rPr lang="en-US" altLang="zh-CN" dirty="0"/>
              <a:t>a web ideally for clinicians to generate dosing guideline by matching the variances of patients with database through mutated gene names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Resource:</a:t>
            </a:r>
          </a:p>
          <a:p>
            <a:pPr marL="0" indent="0">
              <a:buNone/>
            </a:pPr>
            <a:r>
              <a:rPr lang="en-US" altLang="zh-CN" dirty="0" err="1"/>
              <a:t>PharmGKB</a:t>
            </a:r>
            <a:r>
              <a:rPr lang="en-US" altLang="zh-CN" dirty="0"/>
              <a:t> (rearranged)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69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0C38C-0821-45CE-BD1A-4234C8C0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r>
              <a:rPr lang="en-US" altLang="zh-CN" dirty="0"/>
              <a:t>Functional requirement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3F223-47EE-49F1-B6D7-0C4547325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altLang="zh-CN" dirty="0"/>
              <a:t>Design requirements:</a:t>
            </a:r>
          </a:p>
          <a:p>
            <a:pPr marL="0" indent="0">
              <a:buNone/>
            </a:pPr>
            <a:r>
              <a:rPr lang="en-US" altLang="zh-CN" dirty="0"/>
              <a:t>Register and log in </a:t>
            </a:r>
          </a:p>
          <a:p>
            <a:pPr marL="0" indent="0">
              <a:buNone/>
            </a:pPr>
            <a:r>
              <a:rPr lang="en-US" altLang="zh-CN" dirty="0"/>
              <a:t>Upload sequencing results (</a:t>
            </a:r>
            <a:r>
              <a:rPr lang="en-US" altLang="zh-CN" dirty="0" err="1"/>
              <a:t>annovar</a:t>
            </a:r>
            <a:r>
              <a:rPr lang="en-US" altLang="zh-CN" dirty="0"/>
              <a:t> output)</a:t>
            </a:r>
          </a:p>
          <a:p>
            <a:pPr marL="0" indent="0">
              <a:buNone/>
            </a:pPr>
            <a:r>
              <a:rPr lang="en-US" altLang="zh-CN" dirty="0"/>
              <a:t>Access to database &amp; match</a:t>
            </a:r>
          </a:p>
          <a:p>
            <a:pPr marL="0" indent="0">
              <a:buNone/>
            </a:pPr>
            <a:r>
              <a:rPr lang="en-US" altLang="zh-CN" dirty="0"/>
              <a:t>Show ‘match result’ on the web page</a:t>
            </a:r>
          </a:p>
          <a:p>
            <a:pPr marL="0" indent="0">
              <a:buNone/>
            </a:pPr>
            <a:r>
              <a:rPr lang="en-US" altLang="zh-CN" dirty="0"/>
              <a:t>Allow users to download results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Delete upload files by Admin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Update database monthly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ACEA1-C411-4916-AC50-AA944C46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A45BAC-329E-4AA9-B0AD-873CA560B554}"/>
              </a:ext>
            </a:extLst>
          </p:cNvPr>
          <p:cNvSpPr txBox="1"/>
          <p:nvPr/>
        </p:nvSpPr>
        <p:spPr>
          <a:xfrm>
            <a:off x="8610600" y="2697163"/>
            <a:ext cx="2937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Web developer</a:t>
            </a:r>
          </a:p>
          <a:p>
            <a:r>
              <a:rPr lang="en-US" altLang="zh-CN" sz="2400" dirty="0"/>
              <a:t>Tester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921782-12F0-443B-8985-CC38CDA8904E}"/>
              </a:ext>
            </a:extLst>
          </p:cNvPr>
          <p:cNvSpPr txBox="1"/>
          <p:nvPr/>
        </p:nvSpPr>
        <p:spPr>
          <a:xfrm>
            <a:off x="8610600" y="5486400"/>
            <a:ext cx="309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Database developer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95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FF12D-CC76-4329-8414-40C02E07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74C3A1-2083-4E78-8F32-EF7BFBCF9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1"/>
          <a:stretch/>
        </p:blipFill>
        <p:spPr>
          <a:xfrm>
            <a:off x="5177109" y="1783964"/>
            <a:ext cx="3433491" cy="32900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FEED298-01B1-49BF-8345-C34E0D2828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4" r="2840" b="9807"/>
          <a:stretch/>
        </p:blipFill>
        <p:spPr>
          <a:xfrm>
            <a:off x="1581854" y="1783964"/>
            <a:ext cx="3595255" cy="33112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64553AA-D749-49D4-A3D0-CB33797919D7}"/>
              </a:ext>
            </a:extLst>
          </p:cNvPr>
          <p:cNvSpPr txBox="1"/>
          <p:nvPr/>
        </p:nvSpPr>
        <p:spPr>
          <a:xfrm>
            <a:off x="8405218" y="5448844"/>
            <a:ext cx="1593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By: </a:t>
            </a:r>
            <a:r>
              <a:rPr lang="en-US" altLang="zh-CN" sz="900" dirty="0" err="1"/>
              <a:t>Carcreshes</a:t>
            </a:r>
            <a:r>
              <a:rPr lang="en-US" altLang="zh-CN" sz="900" dirty="0"/>
              <a:t> from Bing</a:t>
            </a:r>
            <a:endParaRPr lang="zh-CN" altLang="en-US" sz="9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00F2D1-1DCE-4446-9BC3-EDB6C6A2FE1F}"/>
              </a:ext>
            </a:extLst>
          </p:cNvPr>
          <p:cNvSpPr txBox="1"/>
          <p:nvPr/>
        </p:nvSpPr>
        <p:spPr>
          <a:xfrm>
            <a:off x="1627909" y="814387"/>
            <a:ext cx="590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Graphics requirements </a:t>
            </a:r>
            <a:endParaRPr lang="zh-CN" altLang="en-US"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B3BACC-430B-4E51-8E6D-408D47742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496" y="510612"/>
            <a:ext cx="10275007" cy="5836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3B48AA-8965-4513-B29F-A7DF7CB49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95" y="521202"/>
            <a:ext cx="10275008" cy="5836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1DA1EC1-71B0-406C-9E46-A8457E1E8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494" y="500023"/>
            <a:ext cx="10275007" cy="5836775"/>
          </a:xfrm>
          <a:prstGeom prst="rect">
            <a:avLst/>
          </a:prstGeom>
        </p:spPr>
      </p:pic>
      <p:pic>
        <p:nvPicPr>
          <p:cNvPr id="9" name="图片 8" descr="图片包含 文本&#10;&#10;描述已自动生成">
            <a:extLst>
              <a:ext uri="{FF2B5EF4-FFF2-40B4-BE49-F238E27FC236}">
                <a16:creationId xmlns:a16="http://schemas.microsoft.com/office/drawing/2014/main" id="{E4B8D749-9A5C-4DC1-9C57-85767C0A40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0" y="501649"/>
            <a:ext cx="11916714" cy="584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8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6C4AF-E2F4-47BE-BDFB-B0ACEFD2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External interface requirements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C6C27-D43C-4DA5-A79D-FAEFE9FF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interfaces</a:t>
            </a:r>
          </a:p>
          <a:p>
            <a:pPr marL="0" indent="0">
              <a:buNone/>
            </a:pPr>
            <a:r>
              <a:rPr lang="en-US" altLang="zh-CN" dirty="0"/>
              <a:t>Users: Log in (register), match(upload), samples(result)</a:t>
            </a:r>
          </a:p>
          <a:p>
            <a:pPr marL="0" indent="0">
              <a:buNone/>
            </a:pPr>
            <a:r>
              <a:rPr lang="en-US" altLang="zh-CN" dirty="0"/>
              <a:t>Admin: Samples (+update / delete users input by users’ name)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3C06F-6F53-4974-9826-DBD38523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D666-B7EF-4BAA-8C4B-1E1C28F637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4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484</Words>
  <Application>Microsoft Office PowerPoint</Application>
  <PresentationFormat>宽屏</PresentationFormat>
  <Paragraphs>98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等线</vt:lpstr>
      <vt:lpstr>Arial</vt:lpstr>
      <vt:lpstr>Office 主题​​</vt:lpstr>
      <vt:lpstr>Requirement Analysis</vt:lpstr>
      <vt:lpstr>Outlines </vt:lpstr>
      <vt:lpstr>PowerPoint 演示文稿</vt:lpstr>
      <vt:lpstr>PowerPoint 演示文稿</vt:lpstr>
      <vt:lpstr>PowerPoint 演示文稿</vt:lpstr>
      <vt:lpstr>Introduction </vt:lpstr>
      <vt:lpstr>Functional requirement </vt:lpstr>
      <vt:lpstr>PowerPoint 演示文稿</vt:lpstr>
      <vt:lpstr>External interface requirements </vt:lpstr>
      <vt:lpstr>Non-functional requirement </vt:lpstr>
      <vt:lpstr>Teamwork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Analysis</dc:title>
  <dc:creator>Hao, Ninghui</dc:creator>
  <cp:lastModifiedBy>Hao, Ninghui</cp:lastModifiedBy>
  <cp:revision>27</cp:revision>
  <dcterms:created xsi:type="dcterms:W3CDTF">2021-04-16T07:04:23Z</dcterms:created>
  <dcterms:modified xsi:type="dcterms:W3CDTF">2021-04-22T02:14:36Z</dcterms:modified>
</cp:coreProperties>
</file>