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DSU-20240926/assignment/tree/main/1&#54617;&#45380;/2&#54617;&#44592;/&#54532;&#47196;&#44536;&#47000;&#48141;&#44592;&#52488;%20103&#48516;&#48152;/&#47700;&#49888;&#51200;%20&#49884;&#49828;&#53596;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프로그래밍기초 메신저프로그램 과제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20240926 </a:t>
            </a:r>
            <a:r>
              <a:rPr lang="ko-KR" altLang="en-US"/>
              <a:t>전강현</a:t>
            </a:r>
            <a:endParaRPr lang="ko-KR" altLang="en-US"/>
          </a:p>
          <a:p>
            <a:pPr>
              <a:defRPr/>
            </a:pPr>
            <a:r>
              <a:rPr lang="en-US" altLang="ko-KR" sz="1600"/>
              <a:t>2024/12/17</a:t>
            </a: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파일상황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76417" y="1417638"/>
            <a:ext cx="3439165" cy="5105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274638"/>
            <a:ext cx="12192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소스코드는 </a:t>
            </a:r>
            <a:r>
              <a:rPr lang="en-US" altLang="ko-KR"/>
              <a:t>Github </a:t>
            </a:r>
            <a:r>
              <a:rPr lang="ko-KR" altLang="en-US"/>
              <a:t>에서 보시는 것을 추천 드립니다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000">
                <a:hlinkClick r:id="rId2"/>
              </a:rPr>
              <a:t>https://github.com/DSU-20240926/assignment</a:t>
            </a:r>
            <a:r>
              <a:rPr lang="en-US" altLang="ko-KR" sz="4000">
                <a:hlinkClick r:id="rId2"/>
              </a:rPr>
              <a:t>/tree/main/</a:t>
            </a:r>
            <a:r>
              <a:rPr lang="ko-KR" altLang="en-US" sz="4000">
                <a:hlinkClick r:id="rId2"/>
              </a:rPr>
              <a:t>1학년/2학기/프로그래밍기초</a:t>
            </a:r>
            <a:r>
              <a:rPr lang="en-US" altLang="ko-KR" sz="4000">
                <a:hlinkClick r:id="rId2"/>
              </a:rPr>
              <a:t>%20</a:t>
            </a:r>
            <a:r>
              <a:rPr lang="ko-KR" altLang="en-US" sz="4000">
                <a:hlinkClick r:id="rId2"/>
              </a:rPr>
              <a:t>103분반/메신저</a:t>
            </a:r>
            <a:r>
              <a:rPr lang="en-US" altLang="ko-KR" sz="4000">
                <a:hlinkClick r:id="rId2"/>
              </a:rPr>
              <a:t>%20</a:t>
            </a:r>
            <a:r>
              <a:rPr lang="ko-KR" altLang="en-US" sz="4000">
                <a:hlinkClick r:id="rId2"/>
              </a:rPr>
              <a:t>시스템</a:t>
            </a:r>
            <a:endParaRPr lang="ko-KR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소소코드</a:t>
            </a:r>
            <a:r>
              <a:rPr lang="en-US" altLang="ko-KR"/>
              <a:t> - main.py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619620"/>
            <a:ext cx="12192000" cy="3618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소스코드</a:t>
            </a:r>
            <a:r>
              <a:rPr lang="en-US" altLang="ko-KR"/>
              <a:t> - server.py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7740" y="1417638"/>
            <a:ext cx="4379492" cy="249481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75252" y="1479130"/>
            <a:ext cx="4111757" cy="237183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39215" y="4175289"/>
            <a:ext cx="4216168" cy="2496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소스코드 </a:t>
            </a:r>
            <a:r>
              <a:rPr lang="en-US" altLang="ko-KR"/>
              <a:t>- client.py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9269" y="1289982"/>
            <a:ext cx="4472770" cy="274137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87474" y="1289982"/>
            <a:ext cx="3810361" cy="270158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64572" y="4194694"/>
            <a:ext cx="5462854" cy="2663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실행결과</a:t>
            </a:r>
            <a:r>
              <a:rPr lang="en-US" altLang="ko-KR"/>
              <a:t> - Server </a:t>
            </a:r>
            <a:r>
              <a:rPr lang="ko-KR" altLang="en-US"/>
              <a:t>콘솔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669992"/>
            <a:ext cx="12192000" cy="4412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실행결과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client1 </a:t>
            </a:r>
            <a:r>
              <a:rPr lang="ko-KR" altLang="en-US"/>
              <a:t>콘솔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2494" y="1200729"/>
            <a:ext cx="6107011" cy="5657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실행결과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client2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6178" y="1417638"/>
            <a:ext cx="9459645" cy="4867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실행결과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client3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5230" y="1721814"/>
            <a:ext cx="9421540" cy="4239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</ep:Words>
  <ep:PresentationFormat>화면 슬라이드 쇼(4:3)</ep:PresentationFormat>
  <ep:Paragraphs>13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프로그래밍기초 메신저프로그램 과제</vt:lpstr>
      <vt:lpstr>소스코드는 Github 에서 보시는 것을 추천 드립니다.</vt:lpstr>
      <vt:lpstr>소소코드 - main.py</vt:lpstr>
      <vt:lpstr>소스코드 - server.py</vt:lpstr>
      <vt:lpstr>소스코드 - client.py</vt:lpstr>
      <vt:lpstr>실행결과 - Server 콘솔</vt:lpstr>
      <vt:lpstr>실행결과 - client1 콘솔</vt:lpstr>
      <vt:lpstr>실행결과 - client2</vt:lpstr>
      <vt:lpstr>실행결과 - client3</vt:lpstr>
      <vt:lpstr>파일상황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2024-12-17T00:38:41.689</dcterms:created>
  <dc:creator>skchqhdpdy</dc:creator>
  <cp:lastModifiedBy>skchqhdpdy</cp:lastModifiedBy>
  <dcterms:modified xsi:type="dcterms:W3CDTF">2024-12-17T00:52:46.140</dcterms:modified>
  <cp:revision>3</cp:revision>
  <dc:title>프로그래밍기초 메신저프로그램 과제</dc:title>
  <cp:version>1000.0100.01</cp:version>
</cp:coreProperties>
</file>