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ECD5-CBAB-4932-B9E8-83C5682DB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F2005-AB08-45A2-8236-E0135D39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1006F-6599-4E51-8A1F-6272636DB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64F2-9753-4493-A368-7841C7CF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1A6A-B9A3-4846-9CCF-8E51497A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4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1EE1-CBA1-4EC7-BB00-3302361F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E9E81-7C5A-46FD-BF5A-F1FEA5A23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9136-2793-4BB8-8161-5F8D7ED44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A91DB-6313-4120-970E-692F04E9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5D399-F94C-40F4-958C-09CE46F7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9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3F9F3-0BBC-4793-9A29-652ABE71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6539F-BCF2-4E87-A2AF-7F5030D3C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14DE9-B387-4218-B093-F3A8E4EC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3BB1-0CB4-41D1-A029-564C6E3C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A2070-9032-4F9A-AAB3-671D759EE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37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98F13-A921-404A-ADD5-F73C1A5A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C100-F5DF-4211-B249-18701847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CAEA-F17D-4885-B25A-E58860D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57AB2-4248-4E30-9D0C-A9E47E99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99693-111F-4EF3-A54E-31AE6459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0EE0-A5C9-453E-9D26-11C9AD95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EF1D-3BD6-4DCE-AD6D-559C1E84D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BF701-53B3-48F9-A2D9-5E77305E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3CC6-FFE5-458B-8119-B1C7AFAB3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A62D-58BF-4FAD-A729-2D8405A9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2C7FB-A33B-425E-9036-90EF92CCF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B9F8F-D12E-41F2-A843-2BA61E2D2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76D7C-8D96-48D4-8CF7-E38A95A83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4E5B7-BE0C-4F00-9E88-6DEB2D78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E1122-15FF-4C19-845A-E6BCAF05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B116-8979-4AE5-AEB2-004A6711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75A1-8A1A-42B6-AFE3-5B5AB379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27F30-DF74-4398-B16F-C7D0FA084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59E5-30AD-4BC9-80CB-D454ECAA1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FB281-900C-4F21-A657-38E9DE2CA2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01A9D-E52E-4223-A832-7E624D9EE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4F00B-C19F-4B63-8E4D-E8B71375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5EF7C-0D5F-4E47-9C3D-6BB08CA7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6D16B-117F-4733-94F3-C48CF658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3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5E49-1E58-4AA4-8221-A895C06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BBBED4-79AF-4B14-8730-8BCF337A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4B265-F204-4827-BF3E-F0355A94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26089-6FCE-4CC4-9687-68D7C8EE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9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38F1B-5A68-4E6D-BD14-930910E1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7FC40-9B93-4B19-83DF-25DF5F77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89BB0-7C37-4EDB-9841-9AE1E8C8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254C-D50F-4111-B63B-BE1D4C9F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CC08-56D5-4BEC-BC29-971CF64A9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76D22-045B-4B36-88F1-3D3E5159D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209E5-105E-446F-B9D6-D5F1340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3660-2775-4380-832D-79591B6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E88B-7559-41DA-8CD2-1A1C5BE6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2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C163-6B1F-4F47-8974-82D7089D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9E21E-EEDA-4029-AFC5-A5867FCE3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010CB-9EB0-4DDF-8604-1A9074F9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DB29B-1F5D-4A19-A549-7DC20782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C6C66-8BE6-42DE-BDF9-7FFC582E7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8D5C5-BA7E-4F39-987A-C3DED610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25486-E9A2-4A09-A991-5847661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4348-E05E-4E52-BC85-894C549EF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1533-C49E-4ED0-83ED-689051E47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913B-5340-4702-B42C-2E131D617873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4C06-97B8-4508-803A-1473DAE41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58C6-0120-48E2-8135-AD2F6DC7D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0C2A-DD1C-45F1-94C5-09E8E92A4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C7AC1E-DB4F-4B77-8A11-64C1B1FA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Intro room(select appliance/power)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2D683-A9A9-4294-B696-8629E35D2780}"/>
              </a:ext>
            </a:extLst>
          </p:cNvPr>
          <p:cNvSpPr/>
          <p:nvPr/>
        </p:nvSpPr>
        <p:spPr>
          <a:xfrm>
            <a:off x="663861" y="1456574"/>
            <a:ext cx="1533237" cy="4886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28BDE-0AD6-4193-8A11-0F9A0CCF5D00}"/>
              </a:ext>
            </a:extLst>
          </p:cNvPr>
          <p:cNvSpPr txBox="1"/>
          <p:nvPr/>
        </p:nvSpPr>
        <p:spPr>
          <a:xfrm rot="16200000">
            <a:off x="838198" y="3793833"/>
            <a:ext cx="1184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587D2D-C6D3-446D-B0FD-61CD53D0C482}"/>
              </a:ext>
            </a:extLst>
          </p:cNvPr>
          <p:cNvSpPr/>
          <p:nvPr/>
        </p:nvSpPr>
        <p:spPr>
          <a:xfrm>
            <a:off x="2197100" y="1371600"/>
            <a:ext cx="6699392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Door(exit to next part)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FC22D-3317-4C84-9C3E-4796992812E7}"/>
              </a:ext>
            </a:extLst>
          </p:cNvPr>
          <p:cNvSpPr/>
          <p:nvPr/>
        </p:nvSpPr>
        <p:spPr>
          <a:xfrm>
            <a:off x="2197098" y="6342611"/>
            <a:ext cx="637541" cy="324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39D461-0832-49F3-9532-88EE2409DC79}"/>
              </a:ext>
            </a:extLst>
          </p:cNvPr>
          <p:cNvSpPr/>
          <p:nvPr/>
        </p:nvSpPr>
        <p:spPr>
          <a:xfrm>
            <a:off x="4995950" y="3656381"/>
            <a:ext cx="1008046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cauldron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FEFC76-719F-4941-9ECA-BC5CCF16FB08}"/>
              </a:ext>
            </a:extLst>
          </p:cNvPr>
          <p:cNvSpPr/>
          <p:nvPr/>
        </p:nvSpPr>
        <p:spPr>
          <a:xfrm>
            <a:off x="8896492" y="1456574"/>
            <a:ext cx="1533237" cy="4886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ECF32-7CD5-48E7-9B5A-F9179707DD52}"/>
              </a:ext>
            </a:extLst>
          </p:cNvPr>
          <p:cNvSpPr txBox="1"/>
          <p:nvPr/>
        </p:nvSpPr>
        <p:spPr>
          <a:xfrm rot="16200000">
            <a:off x="9278781" y="379383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powers</a:t>
            </a:r>
          </a:p>
        </p:txBody>
      </p:sp>
    </p:spTree>
    <p:extLst>
      <p:ext uri="{BB962C8B-B14F-4D97-AF65-F5344CB8AC3E}">
        <p14:creationId xmlns:p14="http://schemas.microsoft.com/office/powerpoint/2010/main" val="333095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90B0-C845-4997-B8F0-18467547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Dish creation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2E3C2E-D749-412D-B9AD-D2FD2B224C3F}"/>
              </a:ext>
            </a:extLst>
          </p:cNvPr>
          <p:cNvSpPr/>
          <p:nvPr/>
        </p:nvSpPr>
        <p:spPr>
          <a:xfrm>
            <a:off x="838200" y="511648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4C498-A11E-4471-A056-F59252E1CD7E}"/>
              </a:ext>
            </a:extLst>
          </p:cNvPr>
          <p:cNvSpPr/>
          <p:nvPr/>
        </p:nvSpPr>
        <p:spPr>
          <a:xfrm>
            <a:off x="838200" y="3789217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F09FB-0DAF-4136-BB81-3D289AA843EF}"/>
              </a:ext>
            </a:extLst>
          </p:cNvPr>
          <p:cNvSpPr/>
          <p:nvPr/>
        </p:nvSpPr>
        <p:spPr>
          <a:xfrm>
            <a:off x="838200" y="251460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9A3729-8B2D-452A-9E01-9162BA42FEEB}"/>
              </a:ext>
            </a:extLst>
          </p:cNvPr>
          <p:cNvSpPr/>
          <p:nvPr/>
        </p:nvSpPr>
        <p:spPr>
          <a:xfrm>
            <a:off x="838200" y="123998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02EC4-39D8-4DDB-9C41-016B2AED2550}"/>
              </a:ext>
            </a:extLst>
          </p:cNvPr>
          <p:cNvSpPr/>
          <p:nvPr/>
        </p:nvSpPr>
        <p:spPr>
          <a:xfrm>
            <a:off x="2776451" y="1239983"/>
            <a:ext cx="6168044" cy="2978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986943-7737-4E84-8006-A7D02FCCE599}"/>
              </a:ext>
            </a:extLst>
          </p:cNvPr>
          <p:cNvSpPr/>
          <p:nvPr/>
        </p:nvSpPr>
        <p:spPr>
          <a:xfrm>
            <a:off x="8420793" y="3539835"/>
            <a:ext cx="523702" cy="498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9442E-21D2-4060-BB74-227FC990AE0B}"/>
              </a:ext>
            </a:extLst>
          </p:cNvPr>
          <p:cNvSpPr txBox="1"/>
          <p:nvPr/>
        </p:nvSpPr>
        <p:spPr>
          <a:xfrm rot="3910541">
            <a:off x="7697117" y="2458699"/>
            <a:ext cx="1197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314460-DA62-42D5-B726-60DBCF5D086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800776" y="1537855"/>
            <a:ext cx="243847" cy="56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C1AD5-94D1-4EB1-8495-0080E1A90241}"/>
              </a:ext>
            </a:extLst>
          </p:cNvPr>
          <p:cNvCxnSpPr>
            <a:stCxn id="9" idx="3"/>
            <a:endCxn id="8" idx="0"/>
          </p:cNvCxnSpPr>
          <p:nvPr/>
        </p:nvCxnSpPr>
        <p:spPr>
          <a:xfrm>
            <a:off x="8547573" y="3187000"/>
            <a:ext cx="135071" cy="352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984-67B4-4A52-8B79-B74EE427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enemy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DDAFE-32D2-45D6-8B58-08157FBC980E}"/>
              </a:ext>
            </a:extLst>
          </p:cNvPr>
          <p:cNvSpPr/>
          <p:nvPr/>
        </p:nvSpPr>
        <p:spPr>
          <a:xfrm>
            <a:off x="3599411" y="302583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720D8-3B8D-4430-9C53-05EB078AD443}"/>
              </a:ext>
            </a:extLst>
          </p:cNvPr>
          <p:cNvSpPr/>
          <p:nvPr/>
        </p:nvSpPr>
        <p:spPr>
          <a:xfrm>
            <a:off x="3167149" y="1379913"/>
            <a:ext cx="4355869" cy="31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280786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984-67B4-4A52-8B79-B74EE427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enemy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DDAFE-32D2-45D6-8B58-08157FBC980E}"/>
              </a:ext>
            </a:extLst>
          </p:cNvPr>
          <p:cNvSpPr/>
          <p:nvPr/>
        </p:nvSpPr>
        <p:spPr>
          <a:xfrm>
            <a:off x="3599411" y="302583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720D8-3B8D-4430-9C53-05EB078AD443}"/>
              </a:ext>
            </a:extLst>
          </p:cNvPr>
          <p:cNvSpPr/>
          <p:nvPr/>
        </p:nvSpPr>
        <p:spPr>
          <a:xfrm>
            <a:off x="3167149" y="1379913"/>
            <a:ext cx="4355869" cy="31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2295F9-2A52-444C-99CD-431734AD1D75}"/>
              </a:ext>
            </a:extLst>
          </p:cNvPr>
          <p:cNvCxnSpPr>
            <a:stCxn id="3" idx="1"/>
          </p:cNvCxnSpPr>
          <p:nvPr/>
        </p:nvCxnSpPr>
        <p:spPr>
          <a:xfrm flipH="1">
            <a:off x="1022465" y="3483033"/>
            <a:ext cx="2576946" cy="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851270-62A1-4710-B161-49A76EC1D465}"/>
              </a:ext>
            </a:extLst>
          </p:cNvPr>
          <p:cNvCxnSpPr>
            <a:stCxn id="3" idx="3"/>
          </p:cNvCxnSpPr>
          <p:nvPr/>
        </p:nvCxnSpPr>
        <p:spPr>
          <a:xfrm>
            <a:off x="4513811" y="3483033"/>
            <a:ext cx="6126480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34657A-A95D-40FD-97D8-589835CC13CE}"/>
              </a:ext>
            </a:extLst>
          </p:cNvPr>
          <p:cNvSpPr txBox="1"/>
          <p:nvPr/>
        </p:nvSpPr>
        <p:spPr>
          <a:xfrm>
            <a:off x="6824749" y="3503814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AC233-AA07-4997-B6D3-D4EF64032CF3}"/>
              </a:ext>
            </a:extLst>
          </p:cNvPr>
          <p:cNvSpPr txBox="1"/>
          <p:nvPr/>
        </p:nvSpPr>
        <p:spPr>
          <a:xfrm>
            <a:off x="1551709" y="3513913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88322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984-67B4-4A52-8B79-B74EE427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enemy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DDAFE-32D2-45D6-8B58-08157FBC980E}"/>
              </a:ext>
            </a:extLst>
          </p:cNvPr>
          <p:cNvSpPr/>
          <p:nvPr/>
        </p:nvSpPr>
        <p:spPr>
          <a:xfrm>
            <a:off x="4617720" y="302583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720D8-3B8D-4430-9C53-05EB078AD443}"/>
              </a:ext>
            </a:extLst>
          </p:cNvPr>
          <p:cNvSpPr/>
          <p:nvPr/>
        </p:nvSpPr>
        <p:spPr>
          <a:xfrm>
            <a:off x="3167149" y="1379913"/>
            <a:ext cx="4355869" cy="31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3D854-0859-467A-992C-46AF7CADB709}"/>
              </a:ext>
            </a:extLst>
          </p:cNvPr>
          <p:cNvSpPr/>
          <p:nvPr/>
        </p:nvSpPr>
        <p:spPr>
          <a:xfrm>
            <a:off x="2169622" y="302583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8C55-6601-4CE2-801F-106E45165D09}"/>
              </a:ext>
            </a:extLst>
          </p:cNvPr>
          <p:cNvSpPr/>
          <p:nvPr/>
        </p:nvSpPr>
        <p:spPr>
          <a:xfrm>
            <a:off x="7015942" y="5131724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6D14EF-423B-4D6C-A031-E727B0FDC80A}"/>
              </a:ext>
            </a:extLst>
          </p:cNvPr>
          <p:cNvSpPr/>
          <p:nvPr/>
        </p:nvSpPr>
        <p:spPr>
          <a:xfrm>
            <a:off x="2169622" y="5079076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72238-AD85-4A6E-8B8F-AB7A955C81D4}"/>
              </a:ext>
            </a:extLst>
          </p:cNvPr>
          <p:cNvSpPr/>
          <p:nvPr/>
        </p:nvSpPr>
        <p:spPr>
          <a:xfrm>
            <a:off x="7065818" y="3025833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19372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5984-67B4-4A52-8B79-B74EE427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enemy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5DDAFE-32D2-45D6-8B58-08157FBC980E}"/>
              </a:ext>
            </a:extLst>
          </p:cNvPr>
          <p:cNvSpPr/>
          <p:nvPr/>
        </p:nvSpPr>
        <p:spPr>
          <a:xfrm>
            <a:off x="4372495" y="2793075"/>
            <a:ext cx="1625138" cy="17290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720D8-3B8D-4430-9C53-05EB078AD443}"/>
              </a:ext>
            </a:extLst>
          </p:cNvPr>
          <p:cNvSpPr/>
          <p:nvPr/>
        </p:nvSpPr>
        <p:spPr>
          <a:xfrm>
            <a:off x="3167149" y="1379913"/>
            <a:ext cx="4355869" cy="310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160012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B61A-B68B-4BEB-871A-F97A6043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Pathway to boss room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811D9E-1AD1-4A0A-825B-AECCCE30E96F}"/>
              </a:ext>
            </a:extLst>
          </p:cNvPr>
          <p:cNvSpPr/>
          <p:nvPr/>
        </p:nvSpPr>
        <p:spPr>
          <a:xfrm>
            <a:off x="764771" y="1346662"/>
            <a:ext cx="2061556" cy="52287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E5CCE-B958-41BD-A61F-E7C173AD8E40}"/>
              </a:ext>
            </a:extLst>
          </p:cNvPr>
          <p:cNvSpPr/>
          <p:nvPr/>
        </p:nvSpPr>
        <p:spPr>
          <a:xfrm>
            <a:off x="8503920" y="1496291"/>
            <a:ext cx="3025833" cy="4937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trees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57207F-9204-46A7-8AD1-D76EC774CE8A}"/>
              </a:ext>
            </a:extLst>
          </p:cNvPr>
          <p:cNvCxnSpPr/>
          <p:nvPr/>
        </p:nvCxnSpPr>
        <p:spPr>
          <a:xfrm flipH="1">
            <a:off x="698269" y="3050771"/>
            <a:ext cx="21280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18148B-D66B-4CC7-ADF1-F3F1B5A1A971}"/>
              </a:ext>
            </a:extLst>
          </p:cNvPr>
          <p:cNvSpPr txBox="1"/>
          <p:nvPr/>
        </p:nvSpPr>
        <p:spPr>
          <a:xfrm>
            <a:off x="1123185" y="3050770"/>
            <a:ext cx="13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path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5A6CA-C9B4-48AD-ACFE-D8475CF3E166}"/>
              </a:ext>
            </a:extLst>
          </p:cNvPr>
          <p:cNvSpPr/>
          <p:nvPr/>
        </p:nvSpPr>
        <p:spPr>
          <a:xfrm>
            <a:off x="3009207" y="2601884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E764-C8C6-4D84-B2CA-01FBE893387B}"/>
              </a:ext>
            </a:extLst>
          </p:cNvPr>
          <p:cNvSpPr/>
          <p:nvPr/>
        </p:nvSpPr>
        <p:spPr>
          <a:xfrm>
            <a:off x="3009207" y="4250575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F108F0-398A-4F56-B4F5-38BEBE1F4EBB}"/>
              </a:ext>
            </a:extLst>
          </p:cNvPr>
          <p:cNvSpPr/>
          <p:nvPr/>
        </p:nvSpPr>
        <p:spPr>
          <a:xfrm>
            <a:off x="4076007" y="1690688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A91C98-0DAA-4E6D-AE69-67D87E0F800A}"/>
              </a:ext>
            </a:extLst>
          </p:cNvPr>
          <p:cNvSpPr/>
          <p:nvPr/>
        </p:nvSpPr>
        <p:spPr>
          <a:xfrm>
            <a:off x="5234246" y="1690688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870AC3-3134-4AB9-9772-AECAFC3B0935}"/>
              </a:ext>
            </a:extLst>
          </p:cNvPr>
          <p:cNvCxnSpPr>
            <a:cxnSpLocks/>
          </p:cNvCxnSpPr>
          <p:nvPr/>
        </p:nvCxnSpPr>
        <p:spPr>
          <a:xfrm>
            <a:off x="3793374" y="2892830"/>
            <a:ext cx="3785061" cy="1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3BD87F-6D77-4FF3-A04E-A3D0AF8AECF2}"/>
              </a:ext>
            </a:extLst>
          </p:cNvPr>
          <p:cNvCxnSpPr>
            <a:stCxn id="9" idx="3"/>
          </p:cNvCxnSpPr>
          <p:nvPr/>
        </p:nvCxnSpPr>
        <p:spPr>
          <a:xfrm flipV="1">
            <a:off x="3870961" y="4553989"/>
            <a:ext cx="37850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1372F85-99E2-4625-801A-059CA9D0E273}"/>
              </a:ext>
            </a:extLst>
          </p:cNvPr>
          <p:cNvSpPr/>
          <p:nvPr/>
        </p:nvSpPr>
        <p:spPr>
          <a:xfrm>
            <a:off x="7147558" y="3500611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FB1A6B-C734-4FDE-A4A5-1F6CF3C65B6D}"/>
              </a:ext>
            </a:extLst>
          </p:cNvPr>
          <p:cNvCxnSpPr>
            <a:stCxn id="16" idx="1"/>
          </p:cNvCxnSpPr>
          <p:nvPr/>
        </p:nvCxnSpPr>
        <p:spPr>
          <a:xfrm flipH="1">
            <a:off x="3499658" y="3804026"/>
            <a:ext cx="3647900" cy="2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C9E3DCD-D41B-4290-9C82-95419F1CAE1D}"/>
              </a:ext>
            </a:extLst>
          </p:cNvPr>
          <p:cNvSpPr/>
          <p:nvPr/>
        </p:nvSpPr>
        <p:spPr>
          <a:xfrm>
            <a:off x="6392485" y="1690688"/>
            <a:ext cx="861754" cy="6068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enemy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B85A48-F2CA-49C5-8310-FAF7582EE2CC}"/>
              </a:ext>
            </a:extLst>
          </p:cNvPr>
          <p:cNvSpPr/>
          <p:nvPr/>
        </p:nvSpPr>
        <p:spPr>
          <a:xfrm>
            <a:off x="2826326" y="1346662"/>
            <a:ext cx="5677594" cy="2133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Door to boss</a:t>
            </a:r>
          </a:p>
        </p:txBody>
      </p:sp>
    </p:spTree>
    <p:extLst>
      <p:ext uri="{BB962C8B-B14F-4D97-AF65-F5344CB8AC3E}">
        <p14:creationId xmlns:p14="http://schemas.microsoft.com/office/powerpoint/2010/main" val="55491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A5D8B-11B5-4E23-84BB-5368A9B6A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Boss room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32BA485-3254-4E2F-9D26-D7A98D66C7F5}"/>
              </a:ext>
            </a:extLst>
          </p:cNvPr>
          <p:cNvSpPr/>
          <p:nvPr/>
        </p:nvSpPr>
        <p:spPr>
          <a:xfrm>
            <a:off x="4705004" y="3042458"/>
            <a:ext cx="2219498" cy="15295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Coffee boss</a:t>
            </a:r>
          </a:p>
        </p:txBody>
      </p:sp>
    </p:spTree>
    <p:extLst>
      <p:ext uri="{BB962C8B-B14F-4D97-AF65-F5344CB8AC3E}">
        <p14:creationId xmlns:p14="http://schemas.microsoft.com/office/powerpoint/2010/main" val="405574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Intro room(select appliance/power)</vt:lpstr>
      <vt:lpstr>Dish creation room</vt:lpstr>
      <vt:lpstr>Standard enemy room</vt:lpstr>
      <vt:lpstr>Standard enemy room</vt:lpstr>
      <vt:lpstr>Standard enemy room</vt:lpstr>
      <vt:lpstr>Standard enemy room</vt:lpstr>
      <vt:lpstr>Pathway to boss room</vt:lpstr>
      <vt:lpstr>Boss room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room(select appliance/power)</dc:title>
  <dc:creator>Boyle, Zachary</dc:creator>
  <cp:lastModifiedBy>Boyle, Zachary</cp:lastModifiedBy>
  <cp:revision>1</cp:revision>
  <dcterms:created xsi:type="dcterms:W3CDTF">2021-08-25T13:24:54Z</dcterms:created>
  <dcterms:modified xsi:type="dcterms:W3CDTF">2021-08-25T14:32:51Z</dcterms:modified>
</cp:coreProperties>
</file>