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72" r:id="rId3"/>
    <p:sldId id="273" r:id="rId4"/>
    <p:sldId id="279" r:id="rId5"/>
    <p:sldId id="280" r:id="rId6"/>
    <p:sldId id="274" r:id="rId7"/>
    <p:sldId id="275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4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8828381-21A4-486E-8DFA-EACE978975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4D8E0B-74FA-4A0F-8C28-0F902FFDA0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5920C3-6D0E-4D55-A5BE-9C10CC617B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7680C9E-7C7A-4026-AEE0-E5C06F64C9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CFA76BF-EF87-42DA-BD6A-27F3526429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AB2E9A0-6C6F-418A-A656-FAFF64894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4BBD9-1322-43A5-BF10-152BBA0F569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E4DCB7-5802-464C-A3BD-72ED6DCD9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1952BB-14A7-4BD3-A5AB-A700B1EFF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84C5D2-4D28-4036-8472-7D80C2F22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7E5CD-1FAB-45C6-B54B-18014C67AA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11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66DA56-B530-4EE9-A1E7-7978CA4CD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41F66-0B1E-4401-8B83-AFB41A5C5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E29418-D931-4CE1-8944-18FE68E0F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2A4EA-7857-4E01-A1C9-35B7AB85AA9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1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59CC4D-4021-4BC1-B25A-C71338847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1AF028-1AC4-4DD9-A647-064A9DB22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23AA3F-7158-4D82-92D0-0C14D7596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60C48-2691-4715-AAA9-30149264B8E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122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436374BF-BEA1-4B6B-AB84-CF7F3E7D5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180" r="-2"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1110" y="2552699"/>
            <a:ext cx="4676776" cy="957263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3951110" y="3806825"/>
            <a:ext cx="4483100" cy="3476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84DD-6CAE-4457-91D2-852587EC3F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52700" y="63944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 Kardiale MRT 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>
            <a:extLst>
              <a:ext uri="{FF2B5EF4-FFF2-40B4-BE49-F238E27FC236}">
                <a16:creationId xmlns:a16="http://schemas.microsoft.com/office/drawing/2014/main" id="{B9229845-34AE-4F87-8839-C1E18553B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48003" y="1052996"/>
            <a:ext cx="3388761" cy="164050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8003" y="91524"/>
            <a:ext cx="7185858" cy="5942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2177433" y="6554548"/>
            <a:ext cx="4441825" cy="223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328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B3A3E-C2A8-40D8-9AE7-99638EDCB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B0B76-4B4F-4C6D-A9BD-0BADA1FB4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2CA64E-9042-43FE-BD9C-50AB0AE43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6CC7B-6046-46EA-98D5-08D570653A3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8860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BEC339-2AC3-483A-8AEF-C15230F81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108D2-8B83-4BC8-A2A9-A8C158647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9C81D9-259F-47A4-B5AB-36452D1AD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5591C-3414-4AAF-9B5A-81B6781B286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12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019EF-A0D0-412F-B42F-B1B0C302F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F65B4-0304-4B2E-8934-15D8458FE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35859-B2C0-4E6F-9D27-740692721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BA988-A101-4FEA-8B4E-E1D639FB36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6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98CFA5-4758-4B5B-A506-855642F01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C7A4A3-3F1C-425B-A96B-77E894B94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391BAB-B8DC-4CB5-A327-A3CA31143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6C029-6812-4467-8473-E77B1D1AE22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71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7D5104-D70F-4DF5-8C06-F3CFA7D9C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259528-E4AC-40CB-BEAD-EF3993FB2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C14BB3-9684-4244-B630-98565BEBA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013CD-ECC8-4240-B443-36445521BA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92913DF-F08B-463E-A353-65CBF2255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88D0D1-D8B7-4B2D-8396-49EFECDF0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8CA0F-C95E-4DE1-89EB-989A9B639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A0076-D393-430A-80ED-64FBA0814E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DEF21-EB0C-4A25-96B1-46390691C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0D530-BF16-4905-9C79-B30C22162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9E4CE-EDBC-458D-9C12-F9A221CAA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19184-1577-4A05-8DC0-35DA8DFE617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47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8597D-F458-41D1-A75E-FE990BA9A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9EB7D-3541-42F1-BE30-F0364C33F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82759-A0BE-4C3B-AC3D-E0C72CFA0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86930-BFFF-421D-8EF1-AF80C9A480A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4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927547-9313-41EF-9893-5B3FC2F6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718E06-9731-4DEE-9D81-B6A488EBD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20385C-E3EE-4CC4-B07C-D8AB5873D0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E50022-F8BF-4377-8048-ABB1EE0FDE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D1FBE9-A149-4395-BD61-4B35385D3D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E626C8-6F1E-40E1-89D7-EB19533C34A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58B7F-A311-4E8D-ADE5-04907D5E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288" y="1196975"/>
            <a:ext cx="5041900" cy="1631950"/>
          </a:xfrm>
        </p:spPr>
        <p:txBody>
          <a:bodyPr/>
          <a:lstStyle/>
          <a:p>
            <a:pPr>
              <a:defRPr/>
            </a:pPr>
            <a:r>
              <a:rPr lang="de-DE" sz="4400" dirty="0" err="1"/>
              <a:t>Comparing</a:t>
            </a:r>
            <a:r>
              <a:rPr lang="de-DE" sz="4400" dirty="0"/>
              <a:t> 3D </a:t>
            </a:r>
            <a:r>
              <a:rPr lang="de-DE" sz="4400" dirty="0" err="1"/>
              <a:t>with</a:t>
            </a:r>
            <a:r>
              <a:rPr lang="de-DE" sz="4400" dirty="0"/>
              <a:t> 2D </a:t>
            </a:r>
            <a:r>
              <a:rPr lang="de-DE" sz="4400" dirty="0" err="1"/>
              <a:t>data</a:t>
            </a:r>
            <a:endParaRPr lang="de-DE" sz="4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CA6878-AB8E-4C82-B145-7C7AA10312C6}"/>
              </a:ext>
            </a:extLst>
          </p:cNvPr>
          <p:cNvSpPr/>
          <p:nvPr/>
        </p:nvSpPr>
        <p:spPr>
          <a:xfrm>
            <a:off x="3951288" y="4508500"/>
            <a:ext cx="5362575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Charité University </a:t>
            </a:r>
            <a:r>
              <a:rPr lang="de-DE" altLang="de-DE" sz="1400" dirty="0" err="1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Medicine</a:t>
            </a: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 Berlin </a:t>
            </a: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Campus Buch, Experimental Clinical Research Center</a:t>
            </a: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endParaRPr lang="de-DE" altLang="de-DE" sz="400" dirty="0">
              <a:solidFill>
                <a:schemeClr val="bg1">
                  <a:lumMod val="85000"/>
                </a:schemeClr>
              </a:solidFill>
              <a:sym typeface="Gill Sans" pitchFamily="2" charset="0"/>
            </a:endParaRP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HELIOS Hospital Berlin-Buch</a:t>
            </a: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Department </a:t>
            </a:r>
            <a:r>
              <a:rPr lang="de-DE" altLang="de-DE" sz="1400" dirty="0" err="1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of</a:t>
            </a: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 </a:t>
            </a:r>
            <a:r>
              <a:rPr lang="de-DE" altLang="de-DE" sz="1400" dirty="0" err="1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Cardiology</a:t>
            </a: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 &amp; </a:t>
            </a:r>
            <a:r>
              <a:rPr lang="de-DE" altLang="de-DE" sz="1400" dirty="0" err="1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Nephrology</a:t>
            </a:r>
            <a:endParaRPr lang="de-DE" altLang="de-DE" sz="1400" dirty="0">
              <a:solidFill>
                <a:schemeClr val="bg1">
                  <a:lumMod val="85000"/>
                </a:schemeClr>
              </a:solidFill>
              <a:sym typeface="Gill Sans" pitchFamily="2" charset="0"/>
            </a:endParaRP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endParaRPr lang="de-DE" altLang="de-DE" sz="400" dirty="0">
              <a:solidFill>
                <a:schemeClr val="bg1">
                  <a:lumMod val="85000"/>
                </a:schemeClr>
              </a:solidFill>
              <a:sym typeface="Gill Sans" pitchFamily="2" charset="0"/>
            </a:endParaRPr>
          </a:p>
          <a:p>
            <a:pPr marL="39688">
              <a:spcBef>
                <a:spcPts val="400"/>
              </a:spcBef>
              <a:buClr>
                <a:srgbClr val="000000"/>
              </a:buClr>
              <a:defRPr/>
            </a:pPr>
            <a:r>
              <a:rPr lang="de-DE" altLang="de-DE" sz="1400" dirty="0">
                <a:solidFill>
                  <a:schemeClr val="bg1">
                    <a:lumMod val="85000"/>
                  </a:schemeClr>
                </a:solidFill>
                <a:sym typeface="Gill Sans" pitchFamily="2" charset="0"/>
              </a:rPr>
              <a:t>www.cmr-berlin.org</a:t>
            </a:r>
            <a:endParaRPr lang="de-DE" alt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39369A-CF44-43BE-BDFB-5F40945B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981075"/>
            <a:ext cx="3857625" cy="4076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639E1B9-FB51-408A-BDDC-8BDF6831D376}"/>
              </a:ext>
            </a:extLst>
          </p:cNvPr>
          <p:cNvSpPr txBox="1"/>
          <p:nvPr/>
        </p:nvSpPr>
        <p:spPr>
          <a:xfrm>
            <a:off x="4355306" y="9810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GCS</a:t>
            </a:r>
          </a:p>
          <a:p>
            <a:r>
              <a:rPr lang="de-DE" dirty="0">
                <a:solidFill>
                  <a:srgbClr val="0070C0"/>
                </a:solidFill>
              </a:rPr>
              <a:t>2D 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97BA72-BA1A-4D40-912D-416CA6FA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981075"/>
            <a:ext cx="4191000" cy="4067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58E7924-6053-490D-A618-48B36BD9BE7F}"/>
              </a:ext>
            </a:extLst>
          </p:cNvPr>
          <p:cNvSpPr txBox="1"/>
          <p:nvPr/>
        </p:nvSpPr>
        <p:spPr>
          <a:xfrm>
            <a:off x="4630739" y="9810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GCS</a:t>
            </a:r>
          </a:p>
          <a:p>
            <a:r>
              <a:rPr lang="de-DE" dirty="0">
                <a:solidFill>
                  <a:srgbClr val="E39803"/>
                </a:solidFill>
              </a:rPr>
              <a:t>3D CS</a:t>
            </a:r>
          </a:p>
        </p:txBody>
      </p:sp>
    </p:spTree>
    <p:extLst>
      <p:ext uri="{BB962C8B-B14F-4D97-AF65-F5344CB8AC3E}">
        <p14:creationId xmlns:p14="http://schemas.microsoft.com/office/powerpoint/2010/main" val="3223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FB0DA0-D687-4D35-8096-820B71DE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981075"/>
            <a:ext cx="4257675" cy="41243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9C5C7C-1EC3-4636-81C2-9CE748439B8C}"/>
              </a:ext>
            </a:extLst>
          </p:cNvPr>
          <p:cNvSpPr txBox="1"/>
          <p:nvPr/>
        </p:nvSpPr>
        <p:spPr>
          <a:xfrm>
            <a:off x="4630739" y="981075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GCS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>
                <a:solidFill>
                  <a:srgbClr val="0070C0"/>
                </a:solidFill>
              </a:rPr>
              <a:t>2D CS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rgbClr val="E39803"/>
                </a:solidFill>
              </a:rPr>
              <a:t>3D CS</a:t>
            </a:r>
          </a:p>
        </p:txBody>
      </p:sp>
      <p:sp>
        <p:nvSpPr>
          <p:cNvPr id="3" name="Pfeil: nach rechts gekrümmt 2">
            <a:extLst>
              <a:ext uri="{FF2B5EF4-FFF2-40B4-BE49-F238E27FC236}">
                <a16:creationId xmlns:a16="http://schemas.microsoft.com/office/drawing/2014/main" id="{9CB15ABA-6E42-40D6-AFFE-3BD2CEB679CA}"/>
              </a:ext>
            </a:extLst>
          </p:cNvPr>
          <p:cNvSpPr/>
          <p:nvPr/>
        </p:nvSpPr>
        <p:spPr>
          <a:xfrm rot="10800000">
            <a:off x="5436094" y="1121768"/>
            <a:ext cx="216025" cy="363016"/>
          </a:xfrm>
          <a:prstGeom prst="curvedRightArrow">
            <a:avLst/>
          </a:prstGeom>
          <a:solidFill>
            <a:schemeClr val="accent3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nach links gekrümmt 7">
            <a:extLst>
              <a:ext uri="{FF2B5EF4-FFF2-40B4-BE49-F238E27FC236}">
                <a16:creationId xmlns:a16="http://schemas.microsoft.com/office/drawing/2014/main" id="{97F6C958-A8A9-4544-8EFA-90269E2DBB81}"/>
              </a:ext>
            </a:extLst>
          </p:cNvPr>
          <p:cNvSpPr/>
          <p:nvPr/>
        </p:nvSpPr>
        <p:spPr>
          <a:xfrm>
            <a:off x="5725954" y="1121767"/>
            <a:ext cx="286206" cy="651049"/>
          </a:xfrm>
          <a:prstGeom prst="curvedLeftArrow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4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AD84C2-2F3B-40D8-BCC5-B42656325021}"/>
              </a:ext>
            </a:extLst>
          </p:cNvPr>
          <p:cNvSpPr txBox="1"/>
          <p:nvPr/>
        </p:nvSpPr>
        <p:spPr>
          <a:xfrm>
            <a:off x="2123058" y="2708920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M A T L A B</a:t>
            </a:r>
          </a:p>
        </p:txBody>
      </p:sp>
    </p:spTree>
    <p:extLst>
      <p:ext uri="{BB962C8B-B14F-4D97-AF65-F5344CB8AC3E}">
        <p14:creationId xmlns:p14="http://schemas.microsoft.com/office/powerpoint/2010/main" val="22572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06E74C9-1F3E-4F43-98AB-C54D329F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981075"/>
            <a:ext cx="2647950" cy="5372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B98E07-059B-483D-8A9D-F28B7FE1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06" y="981075"/>
            <a:ext cx="2743200" cy="53721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D51739E-6A4B-4BB9-BFB4-B7FFEE1AA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32" y="981074"/>
            <a:ext cx="260985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EDD2-85C6-418C-92C7-CD493960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4450"/>
            <a:ext cx="80660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2800" b="1" dirty="0" err="1">
                <a:solidFill>
                  <a:schemeClr val="bg1"/>
                </a:solidFill>
              </a:rPr>
              <a:t>Comparing</a:t>
            </a:r>
            <a:r>
              <a:rPr lang="de-DE" altLang="de-DE" sz="2800" b="1" dirty="0">
                <a:solidFill>
                  <a:schemeClr val="bg1"/>
                </a:solidFill>
              </a:rPr>
              <a:t> 3D </a:t>
            </a:r>
            <a:r>
              <a:rPr lang="de-DE" altLang="de-DE" sz="2800" b="1" dirty="0" err="1">
                <a:solidFill>
                  <a:schemeClr val="bg1"/>
                </a:solidFill>
              </a:rPr>
              <a:t>with</a:t>
            </a:r>
            <a:r>
              <a:rPr lang="de-DE" altLang="de-DE" sz="2800" b="1" dirty="0">
                <a:solidFill>
                  <a:schemeClr val="bg1"/>
                </a:solidFill>
              </a:rPr>
              <a:t> 2D </a:t>
            </a:r>
            <a:r>
              <a:rPr lang="de-DE" altLang="de-DE" sz="2800" b="1" dirty="0" err="1">
                <a:solidFill>
                  <a:schemeClr val="bg1"/>
                </a:solidFill>
              </a:rPr>
              <a:t>data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D64E58-2C89-40E6-80B2-983EA6B1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981075"/>
            <a:ext cx="2675130" cy="52562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F3EBDE6-7CD8-48D8-ABC5-232AA61E871B}"/>
              </a:ext>
            </a:extLst>
          </p:cNvPr>
          <p:cNvSpPr txBox="1"/>
          <p:nvPr/>
        </p:nvSpPr>
        <p:spPr>
          <a:xfrm>
            <a:off x="3265905" y="3501008"/>
            <a:ext cx="25401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Gewichtung </a:t>
            </a:r>
            <a:r>
              <a:rPr lang="de-DE" dirty="0"/>
              <a:t>der Werte: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Mittelwert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Gaußkurve</a:t>
            </a:r>
          </a:p>
          <a:p>
            <a:pPr marL="285750" indent="-285750">
              <a:buFontTx/>
              <a:buChar char="-"/>
            </a:pPr>
            <a:r>
              <a:rPr lang="de-DE" dirty="0"/>
              <a:t>Median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Linear</a:t>
            </a:r>
          </a:p>
          <a:p>
            <a:pPr marL="285750" indent="-285750">
              <a:buFontTx/>
              <a:buChar char="-"/>
            </a:pPr>
            <a:r>
              <a:rPr lang="de-DE" dirty="0"/>
              <a:t>Exponentiell</a:t>
            </a:r>
          </a:p>
          <a:p>
            <a:pPr marL="285750" indent="-285750">
              <a:buFontTx/>
              <a:buChar char="-"/>
            </a:pPr>
            <a:r>
              <a:rPr lang="de-DE" dirty="0"/>
              <a:t>Andere Ordnung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AD42FC-DC33-4330-BE7E-C01C497A1E02}"/>
              </a:ext>
            </a:extLst>
          </p:cNvPr>
          <p:cNvSpPr txBox="1"/>
          <p:nvPr/>
        </p:nvSpPr>
        <p:spPr>
          <a:xfrm>
            <a:off x="3265905" y="1162353"/>
            <a:ext cx="569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Evaluierung der Werte entlang der Normalen bis zum Abstand +/- 0.5*Schichtdicke im Abstand von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Isotrope Auflösung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0.1mm</a:t>
            </a:r>
          </a:p>
          <a:p>
            <a:pPr marL="285750" indent="-285750">
              <a:buFontTx/>
              <a:buChar char="-"/>
            </a:pPr>
            <a:r>
              <a:rPr lang="de-DE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9566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112</Words>
  <Application>Microsoft Office PowerPoint</Application>
  <PresentationFormat>Bildschirmpräsentation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ＭＳ Ｐゴシック</vt:lpstr>
      <vt:lpstr>Gill Sans</vt:lpstr>
      <vt:lpstr>Standarddesign</vt:lpstr>
      <vt:lpstr>Comparing 3D with 2D data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HELIOS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kardiomrt</dc:creator>
  <cp:lastModifiedBy>DSV</cp:lastModifiedBy>
  <cp:revision>49</cp:revision>
  <cp:lastPrinted>2014-08-05T09:51:57Z</cp:lastPrinted>
  <dcterms:created xsi:type="dcterms:W3CDTF">2014-07-22T14:18:24Z</dcterms:created>
  <dcterms:modified xsi:type="dcterms:W3CDTF">2020-05-15T12:15:41Z</dcterms:modified>
</cp:coreProperties>
</file>