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8/24/2020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8/24/2020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8/24/2020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8/24/2020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8/24/2020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8/24/2020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Mohit M Tejsinghani</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Personnalisé</PresentationFormat>
  <Paragraphs>55</Paragraphs>
  <Slides>6</Slides>
  <Notes>5</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TERRASSE Vincent</cp:lastModifiedBy>
  <cp:revision>4</cp:revision>
  <dcterms:created xsi:type="dcterms:W3CDTF">2020-01-05T08:05:09Z</dcterms:created>
  <dcterms:modified xsi:type="dcterms:W3CDTF">2020-08-24T11:16:36Z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