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0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1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53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4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0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8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0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1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0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1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9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4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75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apoderate.blogspot.com/2011/04/gracias-muchas-gracias.html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%3A%2F%2Fwww.x5.com.ar%2Fjass.asp%3Fiid%3D365003231%26cid%3D62&amp;psig=AOvVaw1UlGYZhCY7coFVgiID4_Yg&amp;ust=1624340866628000&amp;source=images&amp;cd=vfe&amp;ved=0CAoQjRxqFwoTCID8g7iDqPECFQAAAAAdAAAAABAT" TargetMode="External"/><Relationship Id="rId2" Type="http://schemas.openxmlformats.org/officeDocument/2006/relationships/hyperlink" Target="https://medium.com/frontend-azerbaijan/cssd%C9%99-flexbox-modeli-18037753957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lconmasters.com/web-design/sitio-web-layout-flexbo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60095-373A-4E03-98B3-F1DE09D80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295" y="987646"/>
            <a:ext cx="4617140" cy="1627569"/>
          </a:xfrm>
        </p:spPr>
        <p:txBody>
          <a:bodyPr>
            <a:normAutofit/>
          </a:bodyPr>
          <a:lstStyle/>
          <a:p>
            <a:r>
              <a:rPr lang="es-CO" sz="8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Flexbox</a:t>
            </a:r>
            <a:endParaRPr lang="es-CO" sz="8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2B22B3-743D-480D-B35C-54FD1AAAB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698" y="4874246"/>
            <a:ext cx="6096000" cy="1722782"/>
          </a:xfrm>
        </p:spPr>
        <p:txBody>
          <a:bodyPr>
            <a:noAutofit/>
          </a:bodyPr>
          <a:lstStyle/>
          <a:p>
            <a:pPr algn="r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Milton Hahir VARGAS Sánchez</a:t>
            </a:r>
          </a:p>
          <a:p>
            <a:pPr algn="r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ESTUDIANTE INGENIERIA DE SISTEMAS</a:t>
            </a:r>
          </a:p>
          <a:p>
            <a:pPr algn="r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UNAD – CEAD DUITAMA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60C399-160A-4C04-9D29-0302ED3EBBE6}"/>
              </a:ext>
            </a:extLst>
          </p:cNvPr>
          <p:cNvSpPr txBox="1"/>
          <p:nvPr/>
        </p:nvSpPr>
        <p:spPr>
          <a:xfrm>
            <a:off x="5021350" y="3429000"/>
            <a:ext cx="6692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32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TUTORA</a:t>
            </a:r>
          </a:p>
          <a:p>
            <a:pPr algn="r"/>
            <a:r>
              <a:rPr lang="es-CO" sz="32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MARTHA YOLANDA DIAZ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03F36A-9DCA-40B7-B469-CE29843FDEA3}"/>
              </a:ext>
            </a:extLst>
          </p:cNvPr>
          <p:cNvSpPr txBox="1"/>
          <p:nvPr/>
        </p:nvSpPr>
        <p:spPr>
          <a:xfrm>
            <a:off x="1747451" y="3288679"/>
            <a:ext cx="3581399" cy="954107"/>
          </a:xfrm>
          <a:prstGeom prst="rect">
            <a:avLst/>
          </a:prstGeom>
          <a:solidFill>
            <a:srgbClr val="FFFFFF">
              <a:alpha val="12941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s-ES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SITIOS WEB - (301122A_952)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3B44B-F475-4111-B54B-145B9FEC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178" y="674297"/>
            <a:ext cx="2598885" cy="20080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3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847C-B150-48BF-A19C-532BF218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82" y="520044"/>
            <a:ext cx="9905998" cy="1478570"/>
          </a:xfrm>
        </p:spPr>
        <p:txBody>
          <a:bodyPr>
            <a:normAutofit/>
          </a:bodyPr>
          <a:lstStyle/>
          <a:p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</a:t>
            </a:r>
            <a:r>
              <a:rPr lang="es-CO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Flexbox</a:t>
            </a:r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23B21-5571-43F3-BAA2-C3BF985A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91" y="2358887"/>
            <a:ext cx="4584138" cy="30677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ES" b="1" dirty="0"/>
              <a:t>Se trata de un Modulo de diseño basado en CS3, que mejora el uso del </a:t>
            </a:r>
            <a:r>
              <a:rPr lang="es-ES" b="1" dirty="0" err="1"/>
              <a:t>float</a:t>
            </a:r>
            <a:r>
              <a:rPr lang="es-ES" b="1" dirty="0"/>
              <a:t>, para usar menos código y mejorar la distribución dentro de un contenedor de los elementos en una pagina.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221495-057D-4BE6-92FA-3A35893D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6480"/>
            <a:ext cx="5708320" cy="281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5A9B3D-6F34-4120-8777-8C384620FB03}"/>
              </a:ext>
            </a:extLst>
          </p:cNvPr>
          <p:cNvSpPr txBox="1"/>
          <p:nvPr/>
        </p:nvSpPr>
        <p:spPr>
          <a:xfrm>
            <a:off x="7553739" y="5426612"/>
            <a:ext cx="288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Imagen 1. </a:t>
            </a:r>
            <a:r>
              <a:rPr lang="es-CO" dirty="0" err="1"/>
              <a:t>Shukurlu</a:t>
            </a:r>
            <a:r>
              <a:rPr lang="es-CO" dirty="0"/>
              <a:t> O. 2019.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695409-04D9-4998-8D5A-CBB938008A67}"/>
              </a:ext>
            </a:extLst>
          </p:cNvPr>
          <p:cNvSpPr txBox="1"/>
          <p:nvPr/>
        </p:nvSpPr>
        <p:spPr>
          <a:xfrm>
            <a:off x="1991228" y="5611278"/>
            <a:ext cx="228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Aceves D. Taller. 2021.</a:t>
            </a:r>
          </a:p>
        </p:txBody>
      </p:sp>
    </p:spTree>
    <p:extLst>
      <p:ext uri="{BB962C8B-B14F-4D97-AF65-F5344CB8AC3E}">
        <p14:creationId xmlns:p14="http://schemas.microsoft.com/office/powerpoint/2010/main" val="255633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C696AF-A417-4869-B421-846A3BF9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6" y="618518"/>
            <a:ext cx="4960853" cy="1478570"/>
          </a:xfrm>
        </p:spPr>
        <p:txBody>
          <a:bodyPr>
            <a:normAutofit/>
          </a:bodyPr>
          <a:lstStyle/>
          <a:p>
            <a:r>
              <a:rPr lang="es-CO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funciona?</a:t>
            </a:r>
          </a:p>
        </p:txBody>
      </p:sp>
      <p:sp useBgFill="1">
        <p:nvSpPr>
          <p:cNvPr id="11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ompecabezas tetris - Tienda Online de Zapatos, Ropa y Complementos de marca">
            <a:extLst>
              <a:ext uri="{FF2B5EF4-FFF2-40B4-BE49-F238E27FC236}">
                <a16:creationId xmlns:a16="http://schemas.microsoft.com/office/drawing/2014/main" id="{1B899E20-61B5-4D65-B6C8-DF8501A6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893" y="1147145"/>
            <a:ext cx="4322753" cy="432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BE2D9-EE02-4793-BB15-E1BBF225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27876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dirty="0">
                <a:solidFill>
                  <a:schemeClr val="tx1"/>
                </a:solidFill>
              </a:rPr>
              <a:t>Es un contenedor en el que se pueden modifica</a:t>
            </a:r>
            <a:r>
              <a:rPr lang="es-ES" sz="2800" dirty="0">
                <a:solidFill>
                  <a:schemeClr val="tx1"/>
                </a:solidFill>
              </a:rPr>
              <a:t>r las dimensiones y el orden de los </a:t>
            </a:r>
            <a:r>
              <a:rPr lang="es-ES" sz="2800" dirty="0" err="1">
                <a:solidFill>
                  <a:schemeClr val="tx1"/>
                </a:solidFill>
              </a:rPr>
              <a:t>items</a:t>
            </a:r>
            <a:r>
              <a:rPr lang="es-ES" sz="2800" dirty="0">
                <a:solidFill>
                  <a:schemeClr val="tx1"/>
                </a:solidFill>
              </a:rPr>
              <a:t> acomodándolos de acuerdo a nuestra necesidad.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6BAAE9F-0710-432F-B1B8-601D067D1F94}"/>
              </a:ext>
            </a:extLst>
          </p:cNvPr>
          <p:cNvSpPr txBox="1"/>
          <p:nvPr/>
        </p:nvSpPr>
        <p:spPr>
          <a:xfrm>
            <a:off x="7588536" y="4777065"/>
            <a:ext cx="228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Aceves D. Taller. 2021.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4B46C4F-BCD1-4769-A3FC-B86EF6F1A646}"/>
              </a:ext>
            </a:extLst>
          </p:cNvPr>
          <p:cNvSpPr txBox="1"/>
          <p:nvPr/>
        </p:nvSpPr>
        <p:spPr>
          <a:xfrm>
            <a:off x="1511128" y="5566239"/>
            <a:ext cx="39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Imagen 2. beautifulcity99. 2021 </a:t>
            </a:r>
          </a:p>
        </p:txBody>
      </p:sp>
    </p:spTree>
    <p:extLst>
      <p:ext uri="{BB962C8B-B14F-4D97-AF65-F5344CB8AC3E}">
        <p14:creationId xmlns:p14="http://schemas.microsoft.com/office/powerpoint/2010/main" val="969194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54A063-8C47-4475-BA77-D4B9F404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83" y="380393"/>
            <a:ext cx="7786619" cy="147857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SE Puede hacer con </a:t>
            </a:r>
            <a:r>
              <a:rPr lang="es-E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Flexbox</a:t>
            </a:r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CO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B0C06-4A78-41BC-9230-962C389F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487096"/>
            <a:ext cx="2862444" cy="571969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Alineación vertical </a:t>
            </a:r>
          </a:p>
          <a:p>
            <a:r>
              <a:rPr lang="es-ES" dirty="0">
                <a:solidFill>
                  <a:srgbClr val="FFFFFF"/>
                </a:solidFill>
              </a:rPr>
              <a:t>Columnas de igual altura independientemente del contenido</a:t>
            </a:r>
          </a:p>
          <a:p>
            <a:r>
              <a:rPr lang="es-ES" dirty="0">
                <a:solidFill>
                  <a:srgbClr val="FFFFFF"/>
                </a:solidFill>
              </a:rPr>
              <a:t>Cambiar el orden en el que se MUESTRAN los elementos sin que cambie el HTML </a:t>
            </a:r>
          </a:p>
          <a:p>
            <a:r>
              <a:rPr lang="es-ES" dirty="0">
                <a:solidFill>
                  <a:srgbClr val="FFFFFF"/>
                </a:solidFill>
              </a:rPr>
              <a:t>Y MUCHAS MÁS</a:t>
            </a:r>
            <a:endParaRPr lang="es-CO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98" name="Picture 2" descr="Como hacer un sitio web layout responsive con Flexbox CSS3">
            <a:extLst>
              <a:ext uri="{FF2B5EF4-FFF2-40B4-BE49-F238E27FC236}">
                <a16:creationId xmlns:a16="http://schemas.microsoft.com/office/drawing/2014/main" id="{F050D6C6-10BC-4B84-97A0-BC2F43059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7264" y="2185988"/>
            <a:ext cx="6844045" cy="378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D4BDCE97-C911-4E1D-8901-3B539FCFB154}"/>
              </a:ext>
            </a:extLst>
          </p:cNvPr>
          <p:cNvSpPr txBox="1"/>
          <p:nvPr/>
        </p:nvSpPr>
        <p:spPr>
          <a:xfrm>
            <a:off x="6678008" y="6022123"/>
            <a:ext cx="35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Imagen 3. Falcon Master C.A. 2015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28A4E74-CC13-4E67-B729-5DB6D61D0A4E}"/>
              </a:ext>
            </a:extLst>
          </p:cNvPr>
          <p:cNvSpPr txBox="1"/>
          <p:nvPr/>
        </p:nvSpPr>
        <p:spPr>
          <a:xfrm>
            <a:off x="1737552" y="5837457"/>
            <a:ext cx="22898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Aceves D. Taller. 2021.</a:t>
            </a:r>
          </a:p>
        </p:txBody>
      </p:sp>
    </p:spTree>
    <p:extLst>
      <p:ext uri="{BB962C8B-B14F-4D97-AF65-F5344CB8AC3E}">
        <p14:creationId xmlns:p14="http://schemas.microsoft.com/office/powerpoint/2010/main" val="65160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A11BD42-9883-4D7D-BF28-C7D95331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AD5E089D-6055-4911-8E05-701AEF91F0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950" r="3857" b="-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104EBA-3250-4440-AA09-B54E2D4A62B2}"/>
              </a:ext>
            </a:extLst>
          </p:cNvPr>
          <p:cNvSpPr txBox="1"/>
          <p:nvPr/>
        </p:nvSpPr>
        <p:spPr>
          <a:xfrm>
            <a:off x="8328074" y="4213086"/>
            <a:ext cx="2255614" cy="72327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dirty="0">
                <a:solidFill>
                  <a:srgbClr val="FFFFFF"/>
                </a:solidFill>
              </a:rPr>
              <a:t>Imagen 4. 2021. </a:t>
            </a:r>
          </a:p>
          <a:p>
            <a:pPr algn="r">
              <a:spcAft>
                <a:spcPts val="600"/>
              </a:spcAft>
            </a:pPr>
            <a:r>
              <a:rPr lang="es-CO" dirty="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C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5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73050-B7BE-48D5-99A6-D6C0B3D0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 BIBLIOGRÁFICAS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6F7BE-F9B6-4526-9D2A-1E03B4E8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CO" dirty="0"/>
              <a:t>Aceves D. Taller de FLEXBOX Profesional. Universidad Politécnica de Madrid. 2021. Recuperado de https://escuela.it/uploads/slides-tallerflexbox-96.pdf</a:t>
            </a:r>
          </a:p>
        </p:txBody>
      </p:sp>
    </p:spTree>
    <p:extLst>
      <p:ext uri="{BB962C8B-B14F-4D97-AF65-F5344CB8AC3E}">
        <p14:creationId xmlns:p14="http://schemas.microsoft.com/office/powerpoint/2010/main" val="244159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14D4B-8C80-462D-8B24-DAD20DC7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635" y="618518"/>
            <a:ext cx="5653776" cy="998247"/>
          </a:xfrm>
        </p:spPr>
        <p:txBody>
          <a:bodyPr/>
          <a:lstStyle/>
          <a:p>
            <a:pPr algn="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 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0151C-06E6-4F84-AACC-4CC4DE86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431234"/>
            <a:ext cx="10358298" cy="480824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r>
              <a:rPr lang="es-CO" dirty="0"/>
              <a:t>Imagen 1. </a:t>
            </a:r>
            <a:r>
              <a:rPr lang="es-CO" dirty="0" err="1"/>
              <a:t>Shukurlu</a:t>
            </a:r>
            <a:r>
              <a:rPr lang="es-CO" dirty="0"/>
              <a:t> O. </a:t>
            </a:r>
            <a:r>
              <a:rPr lang="es-CO" dirty="0" err="1"/>
              <a:t>CSS’də</a:t>
            </a:r>
            <a:r>
              <a:rPr lang="es-CO" dirty="0"/>
              <a:t> </a:t>
            </a:r>
            <a:r>
              <a:rPr lang="es-CO" dirty="0" err="1"/>
              <a:t>Flexbox</a:t>
            </a:r>
            <a:r>
              <a:rPr lang="es-CO" dirty="0"/>
              <a:t> </a:t>
            </a:r>
            <a:r>
              <a:rPr lang="es-CO" dirty="0" err="1"/>
              <a:t>modeli</a:t>
            </a:r>
            <a:r>
              <a:rPr lang="es-CO" dirty="0"/>
              <a:t>. Enero 13 de 2019. Recuperado de </a:t>
            </a:r>
            <a:r>
              <a:rPr lang="es-CO" dirty="0">
                <a:hlinkClick r:id="rId2"/>
              </a:rPr>
              <a:t>https://medium.com/frontend-azerbaijan/cssd%C9%99-flexbox-modeli-18037753957e</a:t>
            </a:r>
            <a:endParaRPr lang="es-CO" dirty="0"/>
          </a:p>
          <a:p>
            <a:r>
              <a:rPr lang="es-CO" dirty="0"/>
              <a:t>Imagen 2. beautifulcity99.top. Rompecabezas Tetris. 2021. Recuperado de </a:t>
            </a:r>
            <a:r>
              <a:rPr lang="es-CO" dirty="0">
                <a:hlinkClick r:id="rId3"/>
              </a:rPr>
              <a:t>https://www.google.com/url?sa=i&amp;url=http%3A%2F%2Fwww.x5.com.ar%2Fjass.asp%3Fiid%3D365003231%26cid%3D62&amp;psig=AOvVaw1UlGYZhCY7coFVgiID4_Yg&amp;ust=1624340866628000&amp;source=images&amp;cd=vfe&amp;ved=0CAoQjRxqFwoTCID8g7iDqPECFQAAAAAdAAAAABAT</a:t>
            </a:r>
            <a:endParaRPr lang="es-CO" dirty="0"/>
          </a:p>
          <a:p>
            <a:r>
              <a:rPr lang="es-CO" dirty="0"/>
              <a:t>Imagen 3. Falcon Master C.A. </a:t>
            </a:r>
            <a:r>
              <a:rPr lang="es-ES" dirty="0"/>
              <a:t>Como hacer un sitio web / </a:t>
            </a:r>
            <a:r>
              <a:rPr lang="es-ES" dirty="0" err="1"/>
              <a:t>layout</a:t>
            </a:r>
            <a:r>
              <a:rPr lang="es-ES" dirty="0"/>
              <a:t> </a:t>
            </a:r>
            <a:r>
              <a:rPr lang="es-ES" dirty="0" err="1"/>
              <a:t>responsive</a:t>
            </a:r>
            <a:r>
              <a:rPr lang="es-ES" dirty="0"/>
              <a:t> con </a:t>
            </a:r>
            <a:r>
              <a:rPr lang="es-ES" dirty="0" err="1"/>
              <a:t>Flexbox</a:t>
            </a:r>
            <a:r>
              <a:rPr lang="es-ES" dirty="0"/>
              <a:t> CSS3. Junio 30 de 2015. </a:t>
            </a:r>
            <a:r>
              <a:rPr lang="es-CO" dirty="0"/>
              <a:t>Recuperado de </a:t>
            </a:r>
            <a:r>
              <a:rPr lang="es-CO" dirty="0">
                <a:hlinkClick r:id="rId4"/>
              </a:rPr>
              <a:t>http://www.falconmasters.com/web-design/sitio-web-layout-flexbox/</a:t>
            </a:r>
            <a:endParaRPr lang="es-CO" dirty="0"/>
          </a:p>
          <a:p>
            <a:r>
              <a:rPr lang="es-CO" dirty="0"/>
              <a:t>Imagen 4. </a:t>
            </a:r>
            <a:r>
              <a:rPr lang="es-CO" dirty="0" err="1"/>
              <a:t>Propieda</a:t>
            </a:r>
            <a:r>
              <a:rPr lang="es-CO" dirty="0"/>
              <a:t> de </a:t>
            </a:r>
            <a:r>
              <a:rPr lang="es-CO" dirty="0">
                <a:solidFill>
                  <a:srgbClr val="FFFFFF"/>
                </a:solidFill>
              </a:rPr>
              <a:t>CC BY-SA-NC. Imágenes de Microsoft Office 360. Todos los derechos reservados.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533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36</TotalTime>
  <Words>379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Flexbox</vt:lpstr>
      <vt:lpstr>¿Qué es Flexbox?</vt:lpstr>
      <vt:lpstr>Como funciona?</vt:lpstr>
      <vt:lpstr>¿Qué SE Puede hacer con Flexbox?</vt:lpstr>
      <vt:lpstr>GRACIAS</vt:lpstr>
      <vt:lpstr>REFERENCIAS BIBLIOGRÁFICAS</vt:lpstr>
      <vt:lpstr>REFERENCIAS 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MILTON HAIR VARGAS SANCHEZ</dc:creator>
  <cp:lastModifiedBy>MILTON HAIR VARGAS SANCHEZ</cp:lastModifiedBy>
  <cp:revision>15</cp:revision>
  <dcterms:created xsi:type="dcterms:W3CDTF">2021-06-21T05:27:00Z</dcterms:created>
  <dcterms:modified xsi:type="dcterms:W3CDTF">2021-06-21T06:03:36Z</dcterms:modified>
</cp:coreProperties>
</file>