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fd52ff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fd52ff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fd52ff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fd52ff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fd52ff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fd52ff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fd52ff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fd52ff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fd52ff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fd52ff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fd52ff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fd52ff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68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Campus Price &amp; Dice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44800" y="4027075"/>
            <a:ext cx="3854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Chris Collins, Wassim Katbey, Derrick White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78500" y="2834125"/>
            <a:ext cx="39207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(Working title)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our application do?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CRUD (Create/Read/Update/Delete)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Display Campus Restaurant data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Restaurants, their locations, and hours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The restaurant’s items, and their prices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The average/minimum/maximum price of each item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Back-End: Python (Django Framework) and MySQL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Front-End: HTML, CSS, Bootstrap CSS, and (some) Vanilla Javascript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Dashboard View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13" y="1152476"/>
            <a:ext cx="6445978" cy="354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List of Restaurants View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75" y="1077075"/>
            <a:ext cx="69869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Restaurant View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25" y="1170125"/>
            <a:ext cx="700694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Prototype: Configure View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538" y="1170125"/>
            <a:ext cx="698692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