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9"/>
    <p:restoredTop sz="94590"/>
  </p:normalViewPr>
  <p:slideViewPr>
    <p:cSldViewPr snapToGrid="0">
      <p:cViewPr varScale="1">
        <p:scale>
          <a:sx n="60" d="100"/>
          <a:sy n="60" d="100"/>
        </p:scale>
        <p:origin x="208" y="9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B7F08-8003-B244-8612-E5BC833649A1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7E0F7-4AA9-384F-BF42-15069FD4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7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7E0F7-4AA9-384F-BF42-15069FD4D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D62-CE43-D234-2699-C44232BA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9817F-D61D-BFF5-F036-347EC8830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8A6C-419F-1F75-802B-2D49774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D0D6-8FA7-445F-DDBB-EC0E87E8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38AA-E6B3-ABAD-B88D-51A92614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7FC3-2B99-A52E-F309-7AAD79F9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87323-33B5-E932-D9D0-37666F571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5804-05A7-B0E3-7BDB-9A6944E8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BF58-5E75-52A7-45DB-D7022C93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DC9F-8BBD-D13D-8DE1-3EC60C71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CD2E1-F3C2-CDD3-A074-BB2B74B32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AE26E-43C0-4AEE-B849-81A8AB820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CBA6-102E-CF61-577A-C6DB0472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AF6B-8861-56B6-BCCF-7E24C5AF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1D89-2F9F-36C2-0C0F-940BF93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2631-91BF-95AD-5900-30BB0D59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541B-34E1-144D-E6C1-290C5239F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0D8A-6841-AB4B-CB62-7CBD696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FAA9-00DC-287F-BBB5-7FFEC7E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D083-37E6-1BBF-A66B-CF10A3BB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05A3-7D67-1760-AF3A-324DAFC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EA3B-26A7-E9E3-A270-01647A3B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AE61-4ACE-38BE-B359-EC3CABAB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F124-FD07-2A70-7C77-5888FA4F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3433-5202-BF4E-3D63-0AA69C23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28DD-FE24-2636-D430-62A54844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7BAE-4BA7-9355-77CE-865B4C57E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808C-559F-E4B4-2EA2-FE43EDB30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5ED4-9004-26AE-910F-65462002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0BE6-D10A-6159-94F7-91993E79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17F7-B88D-F85A-7225-E3213181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6058-D0DD-D0C7-ED46-51119447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5870-3C6D-6FBE-6855-73E85437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209FB-19AC-43C8-CC87-EED6887E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4E6B1-CA97-0E82-C50E-D09B5A5E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099E5-071F-C872-5780-E096F7A23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9F59-A76A-7267-B821-5A6B418F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B6A7B-810D-90DE-E4C6-158B016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C129-7A06-BFD1-B76B-CE131C4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9AEB-6E34-89AF-F0A0-100173E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DDEB0-3310-51B7-17F9-291DA11A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CF6B1-5A54-0B60-F1F2-1723E31A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4CD1D-E634-8AA1-403F-C2719678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3B000-B20D-A308-ACD1-C64A819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0AFD8-C80E-3E4A-7EB9-16447F32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98E46-DF19-F4E3-E556-6084791E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21F1-9B65-7DBC-B4D0-8F9E685E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FF36-072F-4A0B-2A59-9AED09A7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541E9-DCA5-65C0-7B6F-142176E75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031F-0D6A-948A-786F-E735023A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3965-D13D-E1A6-2263-F43EE7D7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C155-F26D-8D90-2E89-414C623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91A3-1B47-740F-CFDE-98B6F350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1EE4F-AAEE-9691-EBF4-537149A3C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F436-7C22-75BE-659F-167E5B6F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4EBBD-1DA3-F8D2-E7C7-AA90639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A37C7-BF99-B43C-8547-C70B69DF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B295-3B24-18BA-54EF-447ACFEF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C55C-53A8-01E7-82B7-FFDA1087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CD0A-2577-8916-B898-A3FC0839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66C8-CD4C-93E9-ED11-C08747C90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ADD78-2E1E-3441-B599-E31492E5EB49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066F-E3E4-BBE0-CEB1-EFBA1357A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AF70-96D2-108A-D965-B53AA84FC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088EA-C6D2-734F-972A-5CA2B5384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900C30A-C692-1D0F-C31B-19A4582CBD5E}"/>
              </a:ext>
            </a:extLst>
          </p:cNvPr>
          <p:cNvGrpSpPr/>
          <p:nvPr/>
        </p:nvGrpSpPr>
        <p:grpSpPr>
          <a:xfrm>
            <a:off x="3750948" y="1530764"/>
            <a:ext cx="6739810" cy="2614842"/>
            <a:chOff x="3750948" y="1530764"/>
            <a:chExt cx="6739810" cy="261484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A412EC-6A0E-F5BD-3649-C6A4E589B486}"/>
                </a:ext>
              </a:extLst>
            </p:cNvPr>
            <p:cNvGrpSpPr/>
            <p:nvPr/>
          </p:nvGrpSpPr>
          <p:grpSpPr>
            <a:xfrm>
              <a:off x="3750948" y="2041466"/>
              <a:ext cx="1103506" cy="2100728"/>
              <a:chOff x="3407079" y="2037162"/>
              <a:chExt cx="1103506" cy="21007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E03522-1F28-1615-0D1D-15467B5C9975}"/>
                  </a:ext>
                </a:extLst>
              </p:cNvPr>
              <p:cNvSpPr/>
              <p:nvPr/>
            </p:nvSpPr>
            <p:spPr>
              <a:xfrm>
                <a:off x="3407079" y="2037162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Malaria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E46EC6-FEE0-8362-51C9-5F838637787F}"/>
                  </a:ext>
                </a:extLst>
              </p:cNvPr>
              <p:cNvSpPr/>
              <p:nvPr/>
            </p:nvSpPr>
            <p:spPr>
              <a:xfrm>
                <a:off x="3407079" y="2385503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HIV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42208A-3100-D352-B26C-A6C1FCA8028D}"/>
                  </a:ext>
                </a:extLst>
              </p:cNvPr>
              <p:cNvSpPr/>
              <p:nvPr/>
            </p:nvSpPr>
            <p:spPr>
              <a:xfrm>
                <a:off x="3407079" y="2736608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08D858-9872-8446-002D-13A934CD0D09}"/>
                  </a:ext>
                </a:extLst>
              </p:cNvPr>
              <p:cNvSpPr/>
              <p:nvPr/>
            </p:nvSpPr>
            <p:spPr>
              <a:xfrm>
                <a:off x="3407079" y="3087714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diabete</a:t>
                </a:r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8CB9E1-217D-7455-D624-D2FD1874C624}"/>
                  </a:ext>
                </a:extLst>
              </p:cNvPr>
              <p:cNvSpPr/>
              <p:nvPr/>
            </p:nvSpPr>
            <p:spPr>
              <a:xfrm>
                <a:off x="3407079" y="3436056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Diabetes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FA5684-1221-571D-2F01-8E85D9BF1925}"/>
                  </a:ext>
                </a:extLst>
              </p:cNvPr>
              <p:cNvSpPr/>
              <p:nvPr/>
            </p:nvSpPr>
            <p:spPr>
              <a:xfrm>
                <a:off x="3407079" y="3787161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CC7484B-9871-EF13-E718-94404C7F210B}"/>
                </a:ext>
              </a:extLst>
            </p:cNvPr>
            <p:cNvGrpSpPr/>
            <p:nvPr/>
          </p:nvGrpSpPr>
          <p:grpSpPr>
            <a:xfrm>
              <a:off x="5071547" y="2041466"/>
              <a:ext cx="1103506" cy="2100728"/>
              <a:chOff x="5511108" y="2018965"/>
              <a:chExt cx="1103506" cy="210072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D99B5A-7C14-4E34-1588-34862A3CC59A}"/>
                  </a:ext>
                </a:extLst>
              </p:cNvPr>
              <p:cNvSpPr/>
              <p:nvPr/>
            </p:nvSpPr>
            <p:spPr>
              <a:xfrm>
                <a:off x="5511108" y="2018965"/>
                <a:ext cx="1103506" cy="350729"/>
              </a:xfrm>
              <a:prstGeom prst="rect">
                <a:avLst/>
              </a:prstGeom>
              <a:solidFill>
                <a:srgbClr val="FFD57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Malaria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5BE274-EA17-2020-7881-C0B9A9B77DE8}"/>
                  </a:ext>
                </a:extLst>
              </p:cNvPr>
              <p:cNvSpPr/>
              <p:nvPr/>
            </p:nvSpPr>
            <p:spPr>
              <a:xfrm>
                <a:off x="5511108" y="2367306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HIV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68BE3C8-418A-C3C3-9B30-D858AE1F37E5}"/>
                  </a:ext>
                </a:extLst>
              </p:cNvPr>
              <p:cNvSpPr/>
              <p:nvPr/>
            </p:nvSpPr>
            <p:spPr>
              <a:xfrm>
                <a:off x="5511108" y="2718411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047F4C-B710-DFC9-7A57-C9C34D58F9E9}"/>
                  </a:ext>
                </a:extLst>
              </p:cNvPr>
              <p:cNvSpPr/>
              <p:nvPr/>
            </p:nvSpPr>
            <p:spPr>
              <a:xfrm>
                <a:off x="5511108" y="3069517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diabete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F0C080-E4C8-6E1E-B88F-4CD10D324273}"/>
                  </a:ext>
                </a:extLst>
              </p:cNvPr>
              <p:cNvSpPr/>
              <p:nvPr/>
            </p:nvSpPr>
            <p:spPr>
              <a:xfrm>
                <a:off x="5511108" y="3417859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Diabetes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62A083-E0F3-14AC-C8FB-15271191FF93}"/>
                  </a:ext>
                </a:extLst>
              </p:cNvPr>
              <p:cNvSpPr/>
              <p:nvPr/>
            </p:nvSpPr>
            <p:spPr>
              <a:xfrm>
                <a:off x="5511108" y="3768964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B3F91D8-691E-F84B-3211-65C42B51AF33}"/>
                </a:ext>
              </a:extLst>
            </p:cNvPr>
            <p:cNvGrpSpPr/>
            <p:nvPr/>
          </p:nvGrpSpPr>
          <p:grpSpPr>
            <a:xfrm>
              <a:off x="8108312" y="2004294"/>
              <a:ext cx="1103506" cy="2107552"/>
              <a:chOff x="9976200" y="2041712"/>
              <a:chExt cx="1103506" cy="210755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9109F0-D001-ECE5-2CC6-E7544AFC9BB4}"/>
                  </a:ext>
                </a:extLst>
              </p:cNvPr>
              <p:cNvSpPr/>
              <p:nvPr/>
            </p:nvSpPr>
            <p:spPr>
              <a:xfrm>
                <a:off x="9976200" y="2041712"/>
                <a:ext cx="1103506" cy="350729"/>
              </a:xfrm>
              <a:prstGeom prst="rect">
                <a:avLst/>
              </a:prstGeom>
              <a:solidFill>
                <a:srgbClr val="FFD57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Malaria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8873BD-AE8E-3232-F5D5-8149FAE4B7E4}"/>
                  </a:ext>
                </a:extLst>
              </p:cNvPr>
              <p:cNvSpPr/>
              <p:nvPr/>
            </p:nvSpPr>
            <p:spPr>
              <a:xfrm>
                <a:off x="9976200" y="2396877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HIV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BA7910-8373-16D5-B550-5E96C0967EE5}"/>
                  </a:ext>
                </a:extLst>
              </p:cNvPr>
              <p:cNvSpPr/>
              <p:nvPr/>
            </p:nvSpPr>
            <p:spPr>
              <a:xfrm>
                <a:off x="9976200" y="2747982"/>
                <a:ext cx="1103506" cy="350729"/>
              </a:xfrm>
              <a:prstGeom prst="rect">
                <a:avLst/>
              </a:prstGeom>
              <a:solidFill>
                <a:srgbClr val="4E8F00">
                  <a:alpha val="5689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Malaria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AD5F9B-4641-6D8D-AD24-A49EFFF033E7}"/>
                  </a:ext>
                </a:extLst>
              </p:cNvPr>
              <p:cNvSpPr/>
              <p:nvPr/>
            </p:nvSpPr>
            <p:spPr>
              <a:xfrm>
                <a:off x="9976200" y="3099088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diabete</a:t>
                </a:r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9D7203-90E7-73E6-B846-68C120E446E8}"/>
                  </a:ext>
                </a:extLst>
              </p:cNvPr>
              <p:cNvSpPr/>
              <p:nvPr/>
            </p:nvSpPr>
            <p:spPr>
              <a:xfrm>
                <a:off x="9976200" y="3447430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Diabetes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60854A-25D6-8F01-B8FD-589FC69EA823}"/>
                  </a:ext>
                </a:extLst>
              </p:cNvPr>
              <p:cNvSpPr/>
              <p:nvPr/>
            </p:nvSpPr>
            <p:spPr>
              <a:xfrm>
                <a:off x="9976200" y="3798535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9D64B4-27C3-2659-E5AF-91D499C8A20D}"/>
                </a:ext>
              </a:extLst>
            </p:cNvPr>
            <p:cNvSpPr txBox="1"/>
            <p:nvPr/>
          </p:nvSpPr>
          <p:spPr>
            <a:xfrm>
              <a:off x="5106831" y="1567084"/>
              <a:ext cx="118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Choose the first element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D7E2AA-674F-CDC2-3204-56DF9073D3E1}"/>
                </a:ext>
              </a:extLst>
            </p:cNvPr>
            <p:cNvSpPr txBox="1"/>
            <p:nvPr/>
          </p:nvSpPr>
          <p:spPr>
            <a:xfrm>
              <a:off x="3759560" y="1703308"/>
              <a:ext cx="1053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For a Vector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BF1E8-F5EE-9D3D-3BAF-E25C3C47053B}"/>
                </a:ext>
              </a:extLst>
            </p:cNvPr>
            <p:cNvSpPr txBox="1"/>
            <p:nvPr/>
          </p:nvSpPr>
          <p:spPr>
            <a:xfrm>
              <a:off x="6491737" y="1574400"/>
              <a:ext cx="8966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Calculate distances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05794A-2168-A9FB-90A3-FDD66C743EEA}"/>
                </a:ext>
              </a:extLst>
            </p:cNvPr>
            <p:cNvGrpSpPr/>
            <p:nvPr/>
          </p:nvGrpSpPr>
          <p:grpSpPr>
            <a:xfrm>
              <a:off x="6392146" y="2038054"/>
              <a:ext cx="1103506" cy="2107552"/>
              <a:chOff x="7662904" y="2007592"/>
              <a:chExt cx="1103506" cy="2107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27E810-05A0-E60F-32DA-00258877C5A9}"/>
                  </a:ext>
                </a:extLst>
              </p:cNvPr>
              <p:cNvSpPr/>
              <p:nvPr/>
            </p:nvSpPr>
            <p:spPr>
              <a:xfrm>
                <a:off x="7662904" y="2007592"/>
                <a:ext cx="1103506" cy="350729"/>
              </a:xfrm>
              <a:prstGeom prst="rect">
                <a:avLst/>
              </a:prstGeom>
              <a:solidFill>
                <a:srgbClr val="FFD57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Malaria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C9F570-F92D-7C50-2092-E1B22D941A87}"/>
                  </a:ext>
                </a:extLst>
              </p:cNvPr>
              <p:cNvSpPr/>
              <p:nvPr/>
            </p:nvSpPr>
            <p:spPr>
              <a:xfrm>
                <a:off x="7662904" y="2362757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HIV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E002CA-038D-EB88-7B2E-62DA3479CDA7}"/>
                  </a:ext>
                </a:extLst>
              </p:cNvPr>
              <p:cNvSpPr/>
              <p:nvPr/>
            </p:nvSpPr>
            <p:spPr>
              <a:xfrm>
                <a:off x="7662904" y="2713862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C5F1F4-7BBE-711A-1E61-91E4747CFA43}"/>
                  </a:ext>
                </a:extLst>
              </p:cNvPr>
              <p:cNvSpPr/>
              <p:nvPr/>
            </p:nvSpPr>
            <p:spPr>
              <a:xfrm>
                <a:off x="7662904" y="3064968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diabete</a:t>
                </a:r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2C294E-FB1A-D867-9C6E-AF8CE255F1E4}"/>
                  </a:ext>
                </a:extLst>
              </p:cNvPr>
              <p:cNvSpPr/>
              <p:nvPr/>
            </p:nvSpPr>
            <p:spPr>
              <a:xfrm>
                <a:off x="7662904" y="3413310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Diabetes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8120DB-8ADE-8E97-AAFF-67E491DB7060}"/>
                  </a:ext>
                </a:extLst>
              </p:cNvPr>
              <p:cNvSpPr/>
              <p:nvPr/>
            </p:nvSpPr>
            <p:spPr>
              <a:xfrm>
                <a:off x="7662904" y="3764415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5D5F05-A35B-BD5B-0411-8FBC0A645D8F}"/>
                </a:ext>
              </a:extLst>
            </p:cNvPr>
            <p:cNvSpPr txBox="1"/>
            <p:nvPr/>
          </p:nvSpPr>
          <p:spPr>
            <a:xfrm>
              <a:off x="8106740" y="1539298"/>
              <a:ext cx="10994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Standardize to first match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E4B5C70-9F33-2705-9AB0-34BFE38D7BCA}"/>
                </a:ext>
              </a:extLst>
            </p:cNvPr>
            <p:cNvSpPr/>
            <p:nvPr/>
          </p:nvSpPr>
          <p:spPr>
            <a:xfrm>
              <a:off x="7438030" y="2197290"/>
              <a:ext cx="279779" cy="348018"/>
            </a:xfrm>
            <a:prstGeom prst="arc">
              <a:avLst>
                <a:gd name="adj1" fmla="val 16665910"/>
                <a:gd name="adj2" fmla="val 4994778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399D3D-12EE-BD6E-7438-51415600BB5A}"/>
                </a:ext>
              </a:extLst>
            </p:cNvPr>
            <p:cNvSpPr/>
            <p:nvPr/>
          </p:nvSpPr>
          <p:spPr>
            <a:xfrm>
              <a:off x="7385714" y="2192741"/>
              <a:ext cx="393510" cy="748352"/>
            </a:xfrm>
            <a:prstGeom prst="arc">
              <a:avLst>
                <a:gd name="adj1" fmla="val 16407570"/>
                <a:gd name="adj2" fmla="val 5072232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80BB392-D504-D564-31B1-C5E21CED05A2}"/>
                </a:ext>
              </a:extLst>
            </p:cNvPr>
            <p:cNvSpPr/>
            <p:nvPr/>
          </p:nvSpPr>
          <p:spPr>
            <a:xfrm>
              <a:off x="7394813" y="2188192"/>
              <a:ext cx="411706" cy="1114566"/>
            </a:xfrm>
            <a:prstGeom prst="arc">
              <a:avLst>
                <a:gd name="adj1" fmla="val 16199995"/>
                <a:gd name="adj2" fmla="val 533461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DF3F2DD-55E4-09F4-ECB6-CD9FE196639D}"/>
                </a:ext>
              </a:extLst>
            </p:cNvPr>
            <p:cNvSpPr/>
            <p:nvPr/>
          </p:nvSpPr>
          <p:spPr>
            <a:xfrm>
              <a:off x="7397087" y="2190466"/>
              <a:ext cx="429904" cy="1453486"/>
            </a:xfrm>
            <a:prstGeom prst="arc">
              <a:avLst>
                <a:gd name="adj1" fmla="val 16199995"/>
                <a:gd name="adj2" fmla="val 5399316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E287201-698A-B873-FD68-B655A30065F6}"/>
                </a:ext>
              </a:extLst>
            </p:cNvPr>
            <p:cNvSpPr/>
            <p:nvPr/>
          </p:nvSpPr>
          <p:spPr>
            <a:xfrm>
              <a:off x="7399361" y="2199564"/>
              <a:ext cx="434453" cy="1826526"/>
            </a:xfrm>
            <a:prstGeom prst="arc">
              <a:avLst>
                <a:gd name="adj1" fmla="val 16199994"/>
                <a:gd name="adj2" fmla="val 5399316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085C8E-E9D2-9FCA-F1F0-251F97B58B4A}"/>
                </a:ext>
              </a:extLst>
            </p:cNvPr>
            <p:cNvGrpSpPr/>
            <p:nvPr/>
          </p:nvGrpSpPr>
          <p:grpSpPr>
            <a:xfrm>
              <a:off x="9387252" y="2004294"/>
              <a:ext cx="1103506" cy="2107552"/>
              <a:chOff x="9976200" y="2041712"/>
              <a:chExt cx="1103506" cy="210755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DAC44B9-C7E3-88ED-64B7-4FA9931E0599}"/>
                  </a:ext>
                </a:extLst>
              </p:cNvPr>
              <p:cNvSpPr/>
              <p:nvPr/>
            </p:nvSpPr>
            <p:spPr>
              <a:xfrm>
                <a:off x="9976200" y="2041712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Malaria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6404636-F616-942E-53B4-7E6000A26FB5}"/>
                  </a:ext>
                </a:extLst>
              </p:cNvPr>
              <p:cNvSpPr/>
              <p:nvPr/>
            </p:nvSpPr>
            <p:spPr>
              <a:xfrm>
                <a:off x="9976200" y="2396877"/>
                <a:ext cx="1103506" cy="350729"/>
              </a:xfrm>
              <a:prstGeom prst="rect">
                <a:avLst/>
              </a:prstGeom>
              <a:solidFill>
                <a:srgbClr val="FFD57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HIV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FF84237-CA2D-2502-E334-9CA9DC0FDD23}"/>
                  </a:ext>
                </a:extLst>
              </p:cNvPr>
              <p:cNvSpPr/>
              <p:nvPr/>
            </p:nvSpPr>
            <p:spPr>
              <a:xfrm>
                <a:off x="9976200" y="2747982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12E8FC-FB07-86BE-8305-454EDDF4EACF}"/>
                  </a:ext>
                </a:extLst>
              </p:cNvPr>
              <p:cNvSpPr/>
              <p:nvPr/>
            </p:nvSpPr>
            <p:spPr>
              <a:xfrm>
                <a:off x="9976200" y="3099088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diabete</a:t>
                </a:r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AF80FCB-233F-C765-8AAD-3FC70AE19679}"/>
                  </a:ext>
                </a:extLst>
              </p:cNvPr>
              <p:cNvSpPr/>
              <p:nvPr/>
            </p:nvSpPr>
            <p:spPr>
              <a:xfrm>
                <a:off x="9976200" y="3447430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Diabetes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025A23B-A68D-8D2C-73D2-DE7729DA2B0E}"/>
                  </a:ext>
                </a:extLst>
              </p:cNvPr>
              <p:cNvSpPr/>
              <p:nvPr/>
            </p:nvSpPr>
            <p:spPr>
              <a:xfrm>
                <a:off x="9976200" y="3798535"/>
                <a:ext cx="1103506" cy="350729"/>
              </a:xfrm>
              <a:prstGeom prst="rect">
                <a:avLst/>
              </a:prstGeom>
              <a:solidFill>
                <a:schemeClr val="accent1">
                  <a:alpha val="5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Maleria</a:t>
                </a:r>
                <a:endParaRPr 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DB30CE-3134-D709-7BA4-0F6FDF891109}"/>
                </a:ext>
              </a:extLst>
            </p:cNvPr>
            <p:cNvSpPr txBox="1"/>
            <p:nvPr/>
          </p:nvSpPr>
          <p:spPr>
            <a:xfrm>
              <a:off x="9429570" y="1530764"/>
              <a:ext cx="10092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Advance and repeat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91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47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Layman</dc:creator>
  <cp:lastModifiedBy>Nathan Layman</cp:lastModifiedBy>
  <cp:revision>3</cp:revision>
  <dcterms:created xsi:type="dcterms:W3CDTF">2024-07-01T22:58:46Z</dcterms:created>
  <dcterms:modified xsi:type="dcterms:W3CDTF">2024-07-05T07:12:28Z</dcterms:modified>
</cp:coreProperties>
</file>