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ABDE238-B0CB-476F-A3ED-9EE5D1084B0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Unit 6 Project...Wind Infrastructure across the USA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CBAC36F-FCAE-4FC4-9671-647A7D0EB48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1/28/2022 10:29:05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nd Infrastructure across the USA1" id="2" name="slide2">
            <a:extLst>
              <a:ext uri="{FF2B5EF4-FFF2-40B4-BE49-F238E27FC236}">
                <a16:creationId xmlns:a16="http://schemas.microsoft.com/office/drawing/2014/main" id="{A13EB8DE-B97A-4B69-97C7-98B8CD543E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nd Infrastructure across the USA2" id="3" name="slide3">
            <a:extLst>
              <a:ext uri="{FF2B5EF4-FFF2-40B4-BE49-F238E27FC236}">
                <a16:creationId xmlns:a16="http://schemas.microsoft.com/office/drawing/2014/main" id="{CC35828F-C4A5-4415-A318-3CF93C1B13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nd Infrastructure across the USA3" id="4" name="slide4">
            <a:extLst>
              <a:ext uri="{FF2B5EF4-FFF2-40B4-BE49-F238E27FC236}">
                <a16:creationId xmlns:a16="http://schemas.microsoft.com/office/drawing/2014/main" id="{E14C044F-5884-4CE4-8DF3-12C415AB30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nd Infrastructure across the USA4" id="5" name="slide5">
            <a:extLst>
              <a:ext uri="{FF2B5EF4-FFF2-40B4-BE49-F238E27FC236}">
                <a16:creationId xmlns:a16="http://schemas.microsoft.com/office/drawing/2014/main" id="{B85ED4C8-2C11-47B7-B71A-CD7C3B39FF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nd Infrastructure across the USA5" id="6" name="slide6">
            <a:extLst>
              <a:ext uri="{FF2B5EF4-FFF2-40B4-BE49-F238E27FC236}">
                <a16:creationId xmlns:a16="http://schemas.microsoft.com/office/drawing/2014/main" id="{FA0B84CD-00C6-4C10-A503-DC44337751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2022-01-29T03:29:06Z</dcterms:created>
  <dcterms:modified xsi:type="dcterms:W3CDTF">2022-01-29T03:29:06Z</dcterms:modified>
</cp:coreProperties>
</file>