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D14BA9-E540-4146-B38A-75A132C9D30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Orders - State-Quantity and Profit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92E8365-444D-4369-B88A-435C5713C1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1/28/2022 11:02:19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5959E83-F990-4FC2-896E-53D365446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285"/>
            <a:ext cx="12192000" cy="26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1BDF88E-6DBA-4362-810B-266C3919E6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7" y="0"/>
            <a:ext cx="1182756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A0926F6-FF69-46AA-969C-C1FB92C202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94" y="0"/>
            <a:ext cx="2761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71431C05-01A9-4F91-984A-388DC7D84A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48" y="0"/>
            <a:ext cx="93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505560D2-25BF-4EBA-B3A3-F295D69D94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" y="0"/>
            <a:ext cx="1210791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7ED54110-6356-4290-BBE0-746316F1B7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2" y="0"/>
            <a:ext cx="119601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2022-01-29T04:02:20Z</dcterms:created>
  <dcterms:modified xsi:type="dcterms:W3CDTF">2022-01-29T04:02:20Z</dcterms:modified>
</cp:coreProperties>
</file>