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B51563-3A46-4111-8586-AF2101533E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Time Americans Spend Sleeping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F658C6-3F5E-409A-BC38-A1614E6E6B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1/28/2022 10:56:34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7D4B456-7835-4D88-833F-26295A9B8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530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864B0914-7237-48E5-B168-3FC9F82F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530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E0244450-0F3A-43ED-8CB3-8ECABBCE95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5" name="slide5">
            <a:extLst>
              <a:ext uri="{FF2B5EF4-FFF2-40B4-BE49-F238E27FC236}">
                <a16:creationId xmlns:a16="http://schemas.microsoft.com/office/drawing/2014/main" id="{A1AC8CE7-7A80-4AE8-A1D4-1DF8015F9F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54" y="0"/>
            <a:ext cx="2937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DEDFB811-EE02-4E39-83C7-735D9CC47E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762"/>
            <a:ext cx="12192000" cy="36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7" name="slide7">
            <a:extLst>
              <a:ext uri="{FF2B5EF4-FFF2-40B4-BE49-F238E27FC236}">
                <a16:creationId xmlns:a16="http://schemas.microsoft.com/office/drawing/2014/main" id="{55B23FCF-8297-4D29-83FF-F4AB5B4C8A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2022-01-29T03:56:34Z</dcterms:created>
  <dcterms:modified xsi:type="dcterms:W3CDTF">2022-01-29T03:56:34Z</dcterms:modified>
</cp:coreProperties>
</file>