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0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121A8D-A9C9-46F8-BC8D-D5B778FA6578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8DEB8CF-833C-4D49-B969-77FAA3A28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527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1A8D-A9C9-46F8-BC8D-D5B778FA6578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B8CF-833C-4D49-B969-77FAA3A28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167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121A8D-A9C9-46F8-BC8D-D5B778FA6578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8DEB8CF-833C-4D49-B969-77FAA3A28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521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121A8D-A9C9-46F8-BC8D-D5B778FA6578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8DEB8CF-833C-4D49-B969-77FAA3A28CC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8671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121A8D-A9C9-46F8-BC8D-D5B778FA6578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8DEB8CF-833C-4D49-B969-77FAA3A28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371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1A8D-A9C9-46F8-BC8D-D5B778FA6578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B8CF-833C-4D49-B969-77FAA3A28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552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1A8D-A9C9-46F8-BC8D-D5B778FA6578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B8CF-833C-4D49-B969-77FAA3A28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706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1A8D-A9C9-46F8-BC8D-D5B778FA6578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B8CF-833C-4D49-B969-77FAA3A28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404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121A8D-A9C9-46F8-BC8D-D5B778FA6578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8DEB8CF-833C-4D49-B969-77FAA3A28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122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1A8D-A9C9-46F8-BC8D-D5B778FA6578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B8CF-833C-4D49-B969-77FAA3A28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648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121A8D-A9C9-46F8-BC8D-D5B778FA6578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8DEB8CF-833C-4D49-B969-77FAA3A28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067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1A8D-A9C9-46F8-BC8D-D5B778FA6578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B8CF-833C-4D49-B969-77FAA3A28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86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1A8D-A9C9-46F8-BC8D-D5B778FA6578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B8CF-833C-4D49-B969-77FAA3A28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120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1A8D-A9C9-46F8-BC8D-D5B778FA6578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B8CF-833C-4D49-B969-77FAA3A28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389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1A8D-A9C9-46F8-BC8D-D5B778FA6578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B8CF-833C-4D49-B969-77FAA3A28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58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1A8D-A9C9-46F8-BC8D-D5B778FA6578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B8CF-833C-4D49-B969-77FAA3A28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759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1A8D-A9C9-46F8-BC8D-D5B778FA6578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B8CF-833C-4D49-B969-77FAA3A28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911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21A8D-A9C9-46F8-BC8D-D5B778FA6578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EB8CF-833C-4D49-B969-77FAA3A28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5537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AC46853-6F33-4284-883F-9330489DD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1502" y="365125"/>
            <a:ext cx="9572297" cy="6224861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1" u="sng" dirty="0"/>
              <a:t>Assignment 1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2400" b="1" dirty="0"/>
            </a:br>
            <a:r>
              <a:rPr lang="en-US" sz="2400" b="1" dirty="0"/>
              <a:t>Target: Data calculations DAX-introduction</a:t>
            </a:r>
            <a:br>
              <a:rPr lang="en-US" sz="2400" b="1" dirty="0"/>
            </a:br>
            <a:r>
              <a:rPr lang="en-US" sz="2400" b="1" dirty="0"/>
              <a:t>Use code: Design dashboard to  make use of Power BI DAX Formula to perform calculations </a:t>
            </a:r>
            <a:br>
              <a:rPr lang="en-US" sz="2400" b="1" dirty="0"/>
            </a:br>
            <a:r>
              <a:rPr lang="en-US" sz="2400" b="1" dirty="0"/>
              <a:t>Source : Table 1</a:t>
            </a:r>
            <a:br>
              <a:rPr lang="en-US" sz="2400" b="1" dirty="0"/>
            </a:br>
            <a:r>
              <a:rPr lang="en-US" sz="2400" b="1" dirty="0"/>
              <a:t>Analysis :1. Develop a Dashboard to analyze no. of pass &amp; fail by using if function.</a:t>
            </a:r>
            <a:br>
              <a:rPr lang="en-US" sz="2400" b="1" dirty="0"/>
            </a:br>
            <a:r>
              <a:rPr lang="en-US" sz="2400" b="1" dirty="0"/>
              <a:t>2.Develop a dashboard to analyze grade by using if function.</a:t>
            </a:r>
            <a:br>
              <a:rPr lang="en-US" sz="2400" b="1" dirty="0"/>
            </a:br>
            <a:r>
              <a:rPr lang="en-US" sz="2400" b="1" dirty="0"/>
              <a:t>3.Use correlation across between grade &amp; name of students &amp; result.</a:t>
            </a:r>
            <a:br>
              <a:rPr lang="en-US" sz="2400" b="1" dirty="0"/>
            </a:br>
            <a:r>
              <a:rPr lang="en-US" sz="2400" b="1" dirty="0"/>
              <a:t>Dashboard: graphical  Analysis.</a:t>
            </a:r>
            <a:br>
              <a:rPr lang="en-US" sz="2400" b="1" dirty="0"/>
            </a:br>
            <a:br>
              <a:rPr lang="en-US" sz="2400" b="1" dirty="0"/>
            </a:b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217907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DC67D-AD62-48DE-8D36-74CCDD0D4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703" y="252248"/>
            <a:ext cx="3247698" cy="677918"/>
          </a:xfrm>
        </p:spPr>
        <p:txBody>
          <a:bodyPr/>
          <a:lstStyle/>
          <a:p>
            <a:r>
              <a:rPr lang="en-US" dirty="0"/>
              <a:t>Sales Data</a:t>
            </a:r>
            <a:endParaRPr lang="en-I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83032BB-2C96-4401-8BA7-86D15EE7EF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416789"/>
              </p:ext>
            </p:extLst>
          </p:nvPr>
        </p:nvGraphicFramePr>
        <p:xfrm>
          <a:off x="1954924" y="1040523"/>
          <a:ext cx="8599216" cy="513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804">
                  <a:extLst>
                    <a:ext uri="{9D8B030D-6E8A-4147-A177-3AD203B41FA5}">
                      <a16:colId xmlns:a16="http://schemas.microsoft.com/office/drawing/2014/main" val="2976401592"/>
                    </a:ext>
                  </a:extLst>
                </a:gridCol>
                <a:gridCol w="2149804">
                  <a:extLst>
                    <a:ext uri="{9D8B030D-6E8A-4147-A177-3AD203B41FA5}">
                      <a16:colId xmlns:a16="http://schemas.microsoft.com/office/drawing/2014/main" val="3138555104"/>
                    </a:ext>
                  </a:extLst>
                </a:gridCol>
                <a:gridCol w="2149804">
                  <a:extLst>
                    <a:ext uri="{9D8B030D-6E8A-4147-A177-3AD203B41FA5}">
                      <a16:colId xmlns:a16="http://schemas.microsoft.com/office/drawing/2014/main" val="2099214463"/>
                    </a:ext>
                  </a:extLst>
                </a:gridCol>
                <a:gridCol w="2149804">
                  <a:extLst>
                    <a:ext uri="{9D8B030D-6E8A-4147-A177-3AD203B41FA5}">
                      <a16:colId xmlns:a16="http://schemas.microsoft.com/office/drawing/2014/main" val="228483023"/>
                    </a:ext>
                  </a:extLst>
                </a:gridCol>
              </a:tblGrid>
              <a:tr h="642445">
                <a:tc>
                  <a:txBody>
                    <a:bodyPr/>
                    <a:lstStyle/>
                    <a:p>
                      <a:r>
                        <a:rPr lang="en-US" dirty="0"/>
                        <a:t>Month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 of the month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incentive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699154"/>
                  </a:ext>
                </a:extLst>
              </a:tr>
              <a:tr h="642445">
                <a:tc>
                  <a:txBody>
                    <a:bodyPr/>
                    <a:lstStyle/>
                    <a:p>
                      <a:r>
                        <a:rPr lang="en-US" dirty="0"/>
                        <a:t>Jan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594240"/>
                  </a:ext>
                </a:extLst>
              </a:tr>
              <a:tr h="642445">
                <a:tc>
                  <a:txBody>
                    <a:bodyPr/>
                    <a:lstStyle/>
                    <a:p>
                      <a:r>
                        <a:rPr lang="en-US" dirty="0"/>
                        <a:t>Feb.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156000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966420"/>
                  </a:ext>
                </a:extLst>
              </a:tr>
              <a:tr h="642445"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245000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737056"/>
                  </a:ext>
                </a:extLst>
              </a:tr>
              <a:tr h="642445">
                <a:tc>
                  <a:txBody>
                    <a:bodyPr/>
                    <a:lstStyle/>
                    <a:p>
                      <a:r>
                        <a:rPr lang="en-US" dirty="0"/>
                        <a:t>April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140000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784434"/>
                  </a:ext>
                </a:extLst>
              </a:tr>
              <a:tr h="642445">
                <a:tc>
                  <a:txBody>
                    <a:bodyPr/>
                    <a:lstStyle/>
                    <a:p>
                      <a:r>
                        <a:rPr lang="en-US" dirty="0"/>
                        <a:t>may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250451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014824"/>
                  </a:ext>
                </a:extLst>
              </a:tr>
              <a:tr h="642445">
                <a:tc>
                  <a:txBody>
                    <a:bodyPr/>
                    <a:lstStyle/>
                    <a:p>
                      <a:r>
                        <a:rPr lang="en-US" dirty="0"/>
                        <a:t>June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175000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175000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403892"/>
                  </a:ext>
                </a:extLst>
              </a:tr>
              <a:tr h="642445">
                <a:tc>
                  <a:txBody>
                    <a:bodyPr/>
                    <a:lstStyle/>
                    <a:p>
                      <a:r>
                        <a:rPr lang="en-US" dirty="0"/>
                        <a:t>July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135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1097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E53CE-5DC4-487B-B2CD-41C598259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467" y="1040525"/>
            <a:ext cx="10490200" cy="5312978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en-US" dirty="0"/>
              <a:t>Find incentive using if function .</a:t>
            </a:r>
          </a:p>
          <a:p>
            <a:pPr marL="457200" indent="-457200" algn="l">
              <a:buAutoNum type="arabicPeriod"/>
            </a:pPr>
            <a:r>
              <a:rPr lang="en-US" dirty="0"/>
              <a:t>Find total target using DAX.</a:t>
            </a:r>
          </a:p>
          <a:p>
            <a:pPr marL="457200" indent="-457200" algn="l">
              <a:buAutoNum type="arabicPeriod"/>
            </a:pPr>
            <a:r>
              <a:rPr lang="en-US" dirty="0"/>
              <a:t>Find profit or loss of each month according to incentive &amp; sales of the month</a:t>
            </a:r>
          </a:p>
          <a:p>
            <a:pPr marL="457200" indent="-457200" algn="l">
              <a:buAutoNum type="arabicPeriod"/>
            </a:pPr>
            <a:r>
              <a:rPr lang="en-US" dirty="0"/>
              <a:t>Find co relation between Target &amp; incentive .</a:t>
            </a:r>
          </a:p>
          <a:p>
            <a:pPr marL="457200" indent="-457200" algn="l">
              <a:buAutoNum type="arabicPeriod"/>
            </a:pPr>
            <a:r>
              <a:rPr lang="en-US" dirty="0"/>
              <a:t>Find total incentive using DAX.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641000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100</TotalTime>
  <Words>162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Vapor Trail</vt:lpstr>
      <vt:lpstr>Assignment 1   Target: Data calculations DAX-introduction Use code: Design dashboard to  make use of Power BI DAX Formula to perform calculations  Source : Table 1 Analysis :1. Develop a Dashboard to analyze no. of pass &amp; fail by using if function. 2.Develop a dashboard to analyze grade by using if function. 3.Use correlation across between grade &amp; name of students &amp; result. Dashboard: graphical  Analysis.  </vt:lpstr>
      <vt:lpstr>Sales 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2  Target: Data calculations DAX-introduction Use code: Design dashboard to  make use of Power BI DAX Formula to perform calculations  Source : Shipping Categories &amp; Shippers (open Data- Northwind 0Data) Analysis : Develop a Dashboard to analyze schedule deliveries of loads. Use correlation across  Measures: implement drill downs &amp; reference lines. Dashboard: Delivery Analysis.  </dc:title>
  <dc:creator>Manoj</dc:creator>
  <cp:lastModifiedBy>Manoj</cp:lastModifiedBy>
  <cp:revision>9</cp:revision>
  <dcterms:created xsi:type="dcterms:W3CDTF">2020-04-29T06:55:14Z</dcterms:created>
  <dcterms:modified xsi:type="dcterms:W3CDTF">2020-05-01T13:00:49Z</dcterms:modified>
</cp:coreProperties>
</file>