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6754" autoAdjust="0"/>
  </p:normalViewPr>
  <p:slideViewPr>
    <p:cSldViewPr snapToGrid="0">
      <p:cViewPr varScale="1">
        <p:scale>
          <a:sx n="67" d="100"/>
          <a:sy n="67" d="100"/>
        </p:scale>
        <p:origin x="86" y="648"/>
      </p:cViewPr>
      <p:guideLst/>
    </p:cSldViewPr>
  </p:slideViewPr>
  <p:outlineViewPr>
    <p:cViewPr>
      <p:scale>
        <a:sx n="33" d="100"/>
        <a:sy n="33" d="100"/>
      </p:scale>
      <p:origin x="0" y="-5808"/>
    </p:cViewPr>
  </p:outlineViewPr>
  <p:notesTextViewPr>
    <p:cViewPr>
      <p:scale>
        <a:sx n="1" d="1"/>
        <a:sy n="1" d="1"/>
      </p:scale>
      <p:origin x="0" y="0"/>
    </p:cViewPr>
  </p:notesTextViewPr>
  <p:sorterViewPr>
    <p:cViewPr>
      <p:scale>
        <a:sx n="33" d="100"/>
        <a:sy n="33" d="100"/>
      </p:scale>
      <p:origin x="0" y="-39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4A8F5-F1ED-4D05-8890-CA30F1CF831D}" type="datetimeFigureOut">
              <a:rPr lang="en-GB" smtClean="0"/>
              <a:t>22/10/2016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D763F-952B-4B38-A9FA-E6D7F9730992}" type="slidenum">
              <a:rPr lang="en-GB" smtClean="0"/>
              <a:t>‹#›</a:t>
            </a:fld>
            <a:endParaRPr lang="en-GB"/>
          </a:p>
        </p:txBody>
      </p:sp>
    </p:spTree>
    <p:extLst>
      <p:ext uri="{BB962C8B-B14F-4D97-AF65-F5344CB8AC3E}">
        <p14:creationId xmlns:p14="http://schemas.microsoft.com/office/powerpoint/2010/main" val="191278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inscription is a Caesar shift of 13. Translating too: “The way is shut. It wa</a:t>
            </a:r>
            <a:r>
              <a:rPr lang="en-GB" dirty="0">
                <a:solidFill>
                  <a:srgbClr val="333333"/>
                </a:solidFill>
                <a:latin typeface="Helvetica Neue"/>
              </a:rPr>
              <a:t>s made by those who are Dead, and the Dead keep it.”.</a:t>
            </a:r>
            <a:r>
              <a:rPr lang="en-GB" b="0" i="0" dirty="0">
                <a:solidFill>
                  <a:srgbClr val="333333"/>
                </a:solidFill>
                <a:effectLst/>
                <a:latin typeface="Helvetica Neue"/>
              </a:rPr>
              <a:t> </a:t>
            </a:r>
            <a:endParaRPr lang="en-GB" dirty="0"/>
          </a:p>
          <a:p>
            <a:endParaRPr lang="en-GB" dirty="0"/>
          </a:p>
        </p:txBody>
      </p:sp>
      <p:sp>
        <p:nvSpPr>
          <p:cNvPr id="4" name="Slide Number Placeholder 3"/>
          <p:cNvSpPr>
            <a:spLocks noGrp="1"/>
          </p:cNvSpPr>
          <p:nvPr>
            <p:ph type="sldNum" sz="quarter" idx="10"/>
          </p:nvPr>
        </p:nvSpPr>
        <p:spPr/>
        <p:txBody>
          <a:bodyPr/>
          <a:lstStyle/>
          <a:p>
            <a:fld id="{39DD763F-952B-4B38-A9FA-E6D7F9730992}" type="slidenum">
              <a:rPr lang="en-GB" smtClean="0"/>
              <a:t>6</a:t>
            </a:fld>
            <a:endParaRPr lang="en-GB"/>
          </a:p>
        </p:txBody>
      </p:sp>
    </p:spTree>
    <p:extLst>
      <p:ext uri="{BB962C8B-B14F-4D97-AF65-F5344CB8AC3E}">
        <p14:creationId xmlns:p14="http://schemas.microsoft.com/office/powerpoint/2010/main" val="355415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DD763F-952B-4B38-A9FA-E6D7F9730992}" type="slidenum">
              <a:rPr lang="en-GB" smtClean="0"/>
              <a:t>57</a:t>
            </a:fld>
            <a:endParaRPr lang="en-GB"/>
          </a:p>
        </p:txBody>
      </p:sp>
    </p:spTree>
    <p:extLst>
      <p:ext uri="{BB962C8B-B14F-4D97-AF65-F5344CB8AC3E}">
        <p14:creationId xmlns:p14="http://schemas.microsoft.com/office/powerpoint/2010/main" val="271863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1599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6999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3647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557DF-487D-4A7D-AC14-41C025B26206}" type="datetimeFigureOut">
              <a:rPr lang="en-GB" smtClean="0"/>
              <a:t>22/10/2016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91176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557DF-487D-4A7D-AC14-41C025B26206}" type="datetimeFigureOut">
              <a:rPr lang="en-GB" smtClean="0"/>
              <a:t>22/10/2016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0249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84557DF-487D-4A7D-AC14-41C025B26206}" type="datetimeFigureOut">
              <a:rPr lang="en-GB" smtClean="0"/>
              <a:t>22/10/2016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400590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84557DF-487D-4A7D-AC14-41C025B26206}" type="datetimeFigureOut">
              <a:rPr lang="en-GB" smtClean="0"/>
              <a:t>22/10/2016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14756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84557DF-487D-4A7D-AC14-41C025B26206}" type="datetimeFigureOut">
              <a:rPr lang="en-GB" smtClean="0"/>
              <a:t>22/10/2016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72560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557DF-487D-4A7D-AC14-41C025B26206}" type="datetimeFigureOut">
              <a:rPr lang="en-GB" smtClean="0"/>
              <a:t>22/10/2016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1224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4219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557DF-487D-4A7D-AC14-41C025B26206}" type="datetimeFigureOut">
              <a:rPr lang="en-GB" smtClean="0"/>
              <a:t>22/10/2016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8AB147-76AA-471C-AC3C-11125F015276}" type="slidenum">
              <a:rPr lang="en-GB" smtClean="0"/>
              <a:t>‹#›</a:t>
            </a:fld>
            <a:endParaRPr lang="en-GB"/>
          </a:p>
        </p:txBody>
      </p:sp>
    </p:spTree>
    <p:extLst>
      <p:ext uri="{BB962C8B-B14F-4D97-AF65-F5344CB8AC3E}">
        <p14:creationId xmlns:p14="http://schemas.microsoft.com/office/powerpoint/2010/main" val="2913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557DF-487D-4A7D-AC14-41C025B26206}" type="datetimeFigureOut">
              <a:rPr lang="en-GB" smtClean="0"/>
              <a:t>22/10/2016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AB147-76AA-471C-AC3C-11125F015276}" type="slidenum">
              <a:rPr lang="en-GB" smtClean="0"/>
              <a:t>‹#›</a:t>
            </a:fld>
            <a:endParaRPr lang="en-GB"/>
          </a:p>
        </p:txBody>
      </p:sp>
    </p:spTree>
    <p:extLst>
      <p:ext uri="{BB962C8B-B14F-4D97-AF65-F5344CB8AC3E}">
        <p14:creationId xmlns:p14="http://schemas.microsoft.com/office/powerpoint/2010/main" val="25904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9291" y="2434500"/>
            <a:ext cx="5419726" cy="10064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(Island)</a:t>
            </a:r>
          </a:p>
        </p:txBody>
      </p:sp>
      <p:sp>
        <p:nvSpPr>
          <p:cNvPr id="3" name="TextBox 2"/>
          <p:cNvSpPr txBox="1"/>
          <p:nvPr/>
        </p:nvSpPr>
        <p:spPr>
          <a:xfrm>
            <a:off x="3094400" y="3440974"/>
            <a:ext cx="6409508" cy="923330"/>
          </a:xfrm>
          <a:prstGeom prst="rect">
            <a:avLst/>
          </a:prstGeom>
          <a:noFill/>
        </p:spPr>
        <p:txBody>
          <a:bodyPr wrap="square" rtlCol="0">
            <a:spAutoFit/>
          </a:bodyPr>
          <a:lstStyle/>
          <a:p>
            <a:r>
              <a:rPr lang="en-GB" dirty="0"/>
              <a:t>The island is only small but in it’s centre is a large, magnificent water feature. From the fountain emanates a fine mist, the way it catches the light makes it glimmer a heavenly gold.</a:t>
            </a:r>
          </a:p>
        </p:txBody>
      </p:sp>
      <p:sp>
        <p:nvSpPr>
          <p:cNvPr id="4" name="TextBox 3"/>
          <p:cNvSpPr txBox="1"/>
          <p:nvPr/>
        </p:nvSpPr>
        <p:spPr>
          <a:xfrm>
            <a:off x="555852" y="249284"/>
            <a:ext cx="6409508" cy="923330"/>
          </a:xfrm>
          <a:prstGeom prst="rect">
            <a:avLst/>
          </a:prstGeom>
          <a:noFill/>
        </p:spPr>
        <p:txBody>
          <a:bodyPr wrap="square" rtlCol="0">
            <a:spAutoFit/>
          </a:bodyPr>
          <a:lstStyle/>
          <a:p>
            <a:r>
              <a:rPr lang="en-GB" b="1" dirty="0"/>
              <a:t>Investigate Fountain:</a:t>
            </a:r>
          </a:p>
          <a:p>
            <a:r>
              <a:rPr lang="en-GB" dirty="0"/>
              <a:t>In the stonework at the back of the fountain you see five small indentations. It looks like something is missing.</a:t>
            </a:r>
          </a:p>
        </p:txBody>
      </p:sp>
    </p:spTree>
    <p:extLst>
      <p:ext uri="{BB962C8B-B14F-4D97-AF65-F5344CB8AC3E}">
        <p14:creationId xmlns:p14="http://schemas.microsoft.com/office/powerpoint/2010/main" val="138496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76799" y="2632076"/>
            <a:ext cx="3676651" cy="9397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Glacier</a:t>
            </a:r>
          </a:p>
        </p:txBody>
      </p:sp>
      <p:sp>
        <p:nvSpPr>
          <p:cNvPr id="6" name="Rectangle 5"/>
          <p:cNvSpPr/>
          <p:nvPr/>
        </p:nvSpPr>
        <p:spPr>
          <a:xfrm>
            <a:off x="514662" y="359047"/>
            <a:ext cx="6096000" cy="1754326"/>
          </a:xfrm>
          <a:prstGeom prst="rect">
            <a:avLst/>
          </a:prstGeom>
        </p:spPr>
        <p:txBody>
          <a:bodyPr>
            <a:spAutoFit/>
          </a:bodyPr>
          <a:lstStyle/>
          <a:p>
            <a:r>
              <a:rPr lang="en-GB" b="1" dirty="0"/>
              <a:t>Use pickaxe on Ice:</a:t>
            </a:r>
          </a:p>
          <a:p>
            <a:r>
              <a:rPr lang="en-GB" dirty="0"/>
              <a:t>As the pickaxe makes contact with the ice, shards fly everywhere. Within the crater created in ice lies a small blue gem stone pulsing with a vibrant blue light. As it is removed from the ice the blizzard instantaneously stops and the air goes still. Mysterious.</a:t>
            </a:r>
          </a:p>
        </p:txBody>
      </p:sp>
      <p:sp>
        <p:nvSpPr>
          <p:cNvPr id="8" name="Rectangle 7"/>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Surely nothing could survive in these freezing conditions.</a:t>
            </a:r>
          </a:p>
        </p:txBody>
      </p:sp>
    </p:spTree>
    <p:extLst>
      <p:ext uri="{BB962C8B-B14F-4D97-AF65-F5344CB8AC3E}">
        <p14:creationId xmlns:p14="http://schemas.microsoft.com/office/powerpoint/2010/main" val="55790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257423" y="2774951"/>
            <a:ext cx="8039102" cy="9778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Southwest Shore</a:t>
            </a:r>
          </a:p>
        </p:txBody>
      </p:sp>
      <p:sp>
        <p:nvSpPr>
          <p:cNvPr id="6" name="Rectangle 5"/>
          <p:cNvSpPr/>
          <p:nvPr/>
        </p:nvSpPr>
        <p:spPr>
          <a:xfrm>
            <a:off x="3040505" y="3799289"/>
            <a:ext cx="6096000" cy="1477328"/>
          </a:xfrm>
          <a:prstGeom prst="rect">
            <a:avLst/>
          </a:prstGeom>
        </p:spPr>
        <p:txBody>
          <a:bodyPr>
            <a:spAutoFit/>
          </a:bodyPr>
          <a:lstStyle/>
          <a:p>
            <a:r>
              <a:rPr lang="en-GB" dirty="0"/>
              <a:t>The ground underfoot is covered in a fine sand. The air is tranquil, there is no sound other than the gentle lapping of water from the lake against the shore. In the middle of the lake there appears to be a small island, but it is too far away to truly tell.</a:t>
            </a:r>
          </a:p>
        </p:txBody>
      </p:sp>
    </p:spTree>
    <p:extLst>
      <p:ext uri="{BB962C8B-B14F-4D97-AF65-F5344CB8AC3E}">
        <p14:creationId xmlns:p14="http://schemas.microsoft.com/office/powerpoint/2010/main" val="114281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095622" y="2889251"/>
            <a:ext cx="7419977"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a:latin typeface="Arial" panose="020B0604020202020204" pitchFamily="34" charset="0"/>
                <a:cs typeface="Arial" panose="020B0604020202020204" pitchFamily="34" charset="0"/>
              </a:rPr>
              <a:t>Lake South Shore</a:t>
            </a:r>
            <a:endParaRPr lang="en-GB" sz="6000" dirty="0">
              <a:latin typeface="Arial" panose="020B0604020202020204" pitchFamily="34" charset="0"/>
              <a:cs typeface="Arial" panose="020B0604020202020204" pitchFamily="34" charset="0"/>
            </a:endParaRPr>
          </a:p>
        </p:txBody>
      </p:sp>
      <p:sp>
        <p:nvSpPr>
          <p:cNvPr id="7" name="Rectangle 6"/>
          <p:cNvSpPr/>
          <p:nvPr/>
        </p:nvSpPr>
        <p:spPr>
          <a:xfrm>
            <a:off x="3250367" y="3788207"/>
            <a:ext cx="6096000" cy="1754326"/>
          </a:xfrm>
          <a:prstGeom prst="rect">
            <a:avLst/>
          </a:prstGeom>
        </p:spPr>
        <p:txBody>
          <a:bodyPr>
            <a:spAutoFit/>
          </a:bodyPr>
          <a:lstStyle/>
          <a:p>
            <a:r>
              <a:rPr lang="en-GB" dirty="0"/>
              <a:t>The ground underfoot is covered in a mixture of sand and small pebbles. The air is tranquil, there is no sound other than the gentle lapping of water from the lake against the shore. In the middle of the lake there appears to be a small island. The water seems too deep to wade through and there is no visible way to cross.</a:t>
            </a:r>
          </a:p>
        </p:txBody>
      </p:sp>
    </p:spTree>
    <p:extLst>
      <p:ext uri="{BB962C8B-B14F-4D97-AF65-F5344CB8AC3E}">
        <p14:creationId xmlns:p14="http://schemas.microsoft.com/office/powerpoint/2010/main" val="28327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86247" y="2841626"/>
            <a:ext cx="5095877" cy="9112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4</a:t>
            </a:r>
          </a:p>
        </p:txBody>
      </p:sp>
      <p:sp>
        <p:nvSpPr>
          <p:cNvPr id="7" name="TextBox 6"/>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have damp leaves, but there has been no rain in these parts recently.</a:t>
            </a:r>
          </a:p>
        </p:txBody>
      </p:sp>
    </p:spTree>
    <p:extLst>
      <p:ext uri="{BB962C8B-B14F-4D97-AF65-F5344CB8AC3E}">
        <p14:creationId xmlns:p14="http://schemas.microsoft.com/office/powerpoint/2010/main" val="557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09973" y="2803526"/>
            <a:ext cx="4762502" cy="9969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Lumber Yard</a:t>
            </a:r>
          </a:p>
        </p:txBody>
      </p:sp>
      <p:sp>
        <p:nvSpPr>
          <p:cNvPr id="7" name="TextBox 6"/>
          <p:cNvSpPr txBox="1"/>
          <p:nvPr/>
        </p:nvSpPr>
        <p:spPr>
          <a:xfrm>
            <a:off x="3363142" y="3806825"/>
            <a:ext cx="6409508" cy="1200329"/>
          </a:xfrm>
          <a:prstGeom prst="rect">
            <a:avLst/>
          </a:prstGeom>
          <a:noFill/>
        </p:spPr>
        <p:txBody>
          <a:bodyPr wrap="square" rtlCol="0">
            <a:spAutoFit/>
          </a:bodyPr>
          <a:lstStyle/>
          <a:p>
            <a:r>
              <a:rPr lang="en-GB" dirty="0"/>
              <a:t>A Graveyard for trees. The ground is covered in saw dust and there are large piles of neatly stacked logs in amongst the tree trunks. Over by the wall of the logging hut is a large stack of crates and tools. Wait! Did one of the creates just Meow?!</a:t>
            </a:r>
          </a:p>
        </p:txBody>
      </p:sp>
    </p:spTree>
    <p:extLst>
      <p:ext uri="{BB962C8B-B14F-4D97-AF65-F5344CB8AC3E}">
        <p14:creationId xmlns:p14="http://schemas.microsoft.com/office/powerpoint/2010/main" val="313070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05298" y="2879726"/>
            <a:ext cx="4400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5</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Some of the trees appear to be shifting in the flickering light as if something nearby is troubling them.</a:t>
            </a:r>
          </a:p>
        </p:txBody>
      </p:sp>
    </p:spTree>
    <p:extLst>
      <p:ext uri="{BB962C8B-B14F-4D97-AF65-F5344CB8AC3E}">
        <p14:creationId xmlns:p14="http://schemas.microsoft.com/office/powerpoint/2010/main" val="3880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6998" y="2832101"/>
            <a:ext cx="6915152" cy="758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Abandoned Church</a:t>
            </a:r>
          </a:p>
        </p:txBody>
      </p:sp>
      <p:sp>
        <p:nvSpPr>
          <p:cNvPr id="6" name="TextBox 5"/>
          <p:cNvSpPr txBox="1"/>
          <p:nvPr/>
        </p:nvSpPr>
        <p:spPr>
          <a:xfrm>
            <a:off x="3363142" y="3806825"/>
            <a:ext cx="6409508" cy="1200329"/>
          </a:xfrm>
          <a:prstGeom prst="rect">
            <a:avLst/>
          </a:prstGeom>
          <a:noFill/>
        </p:spPr>
        <p:txBody>
          <a:bodyPr wrap="square" rtlCol="0">
            <a:spAutoFit/>
          </a:bodyPr>
          <a:lstStyle/>
          <a:p>
            <a:r>
              <a:rPr lang="en-GB" dirty="0"/>
              <a:t>This church hasn’t seen use for a very long time. The spire is derelict and everything is covered in a thick layer of dust. Some of the pews appear to have been removed and used as support to prevent the whole building from collapsing.</a:t>
            </a:r>
          </a:p>
        </p:txBody>
      </p:sp>
      <p:sp>
        <p:nvSpPr>
          <p:cNvPr id="7" name="TextBox 6"/>
          <p:cNvSpPr txBox="1"/>
          <p:nvPr/>
        </p:nvSpPr>
        <p:spPr>
          <a:xfrm>
            <a:off x="664913" y="613921"/>
            <a:ext cx="6409508" cy="1200329"/>
          </a:xfrm>
          <a:prstGeom prst="rect">
            <a:avLst/>
          </a:prstGeom>
          <a:noFill/>
        </p:spPr>
        <p:txBody>
          <a:bodyPr wrap="square" rtlCol="0">
            <a:spAutoFit/>
          </a:bodyPr>
          <a:lstStyle/>
          <a:p>
            <a:r>
              <a:rPr lang="en-GB" b="1" dirty="0"/>
              <a:t>Lectern</a:t>
            </a:r>
          </a:p>
          <a:p>
            <a:r>
              <a:rPr lang="en-GB" b="1" dirty="0"/>
              <a:t>Organ</a:t>
            </a:r>
          </a:p>
          <a:p>
            <a:r>
              <a:rPr lang="en-GB" b="1" dirty="0"/>
              <a:t>Cross</a:t>
            </a:r>
          </a:p>
          <a:p>
            <a:r>
              <a:rPr lang="en-GB" b="1" dirty="0"/>
              <a:t>Font</a:t>
            </a:r>
          </a:p>
        </p:txBody>
      </p:sp>
    </p:spTree>
    <p:extLst>
      <p:ext uri="{BB962C8B-B14F-4D97-AF65-F5344CB8AC3E}">
        <p14:creationId xmlns:p14="http://schemas.microsoft.com/office/powerpoint/2010/main" val="404366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52923" y="2813051"/>
            <a:ext cx="3476627"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3</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In the distance to the east is the spectacular sight of enormous white topped mountains towering above the landscape.</a:t>
            </a:r>
          </a:p>
        </p:txBody>
      </p:sp>
    </p:spTree>
    <p:extLst>
      <p:ext uri="{BB962C8B-B14F-4D97-AF65-F5344CB8AC3E}">
        <p14:creationId xmlns:p14="http://schemas.microsoft.com/office/powerpoint/2010/main" val="27733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48098" y="2755901"/>
            <a:ext cx="4429127" cy="835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3</a:t>
            </a:r>
          </a:p>
        </p:txBody>
      </p:sp>
      <p:sp>
        <p:nvSpPr>
          <p:cNvPr id="6" name="Rectangle 5"/>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a:t>
            </a:r>
          </a:p>
        </p:txBody>
      </p:sp>
    </p:spTree>
    <p:extLst>
      <p:ext uri="{BB962C8B-B14F-4D97-AF65-F5344CB8AC3E}">
        <p14:creationId xmlns:p14="http://schemas.microsoft.com/office/powerpoint/2010/main" val="382551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838573" y="2765426"/>
            <a:ext cx="4781552" cy="8254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4</a:t>
            </a:r>
          </a:p>
        </p:txBody>
      </p:sp>
      <p:sp>
        <p:nvSpPr>
          <p:cNvPr id="7" name="Rectangle 6"/>
          <p:cNvSpPr/>
          <p:nvPr/>
        </p:nvSpPr>
        <p:spPr>
          <a:xfrm>
            <a:off x="3181349" y="36868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jagged rocks all start to look very similar. If a tired adventurer was not careful they could easily lose their way.</a:t>
            </a:r>
          </a:p>
        </p:txBody>
      </p:sp>
    </p:spTree>
    <p:extLst>
      <p:ext uri="{BB962C8B-B14F-4D97-AF65-F5344CB8AC3E}">
        <p14:creationId xmlns:p14="http://schemas.microsoft.com/office/powerpoint/2010/main" val="203591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076574" y="2908301"/>
            <a:ext cx="7658101" cy="10826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Lake North Shore</a:t>
            </a:r>
          </a:p>
        </p:txBody>
      </p:sp>
      <p:sp>
        <p:nvSpPr>
          <p:cNvPr id="6" name="TextBox 5"/>
          <p:cNvSpPr txBox="1"/>
          <p:nvPr/>
        </p:nvSpPr>
        <p:spPr>
          <a:xfrm>
            <a:off x="3076574" y="3806309"/>
            <a:ext cx="6409508" cy="1477328"/>
          </a:xfrm>
          <a:prstGeom prst="rect">
            <a:avLst/>
          </a:prstGeom>
          <a:noFill/>
        </p:spPr>
        <p:txBody>
          <a:bodyPr wrap="square" rtlCol="0">
            <a:spAutoFit/>
          </a:bodyPr>
          <a:lstStyle/>
          <a:p>
            <a:r>
              <a:rPr lang="en-GB" dirty="0"/>
              <a:t>The ground underfoot is covered in small pebbles. The air is tranquil, there is no sound other than the gentle lapping of water from the lake against the shore. In the middle of the lake there appears to be a small island. At one end of the beach is a large rock surround by 13 smaller ones forming a perfect circle.</a:t>
            </a:r>
          </a:p>
        </p:txBody>
      </p:sp>
      <p:sp>
        <p:nvSpPr>
          <p:cNvPr id="7" name="Rectangle 6"/>
          <p:cNvSpPr/>
          <p:nvPr/>
        </p:nvSpPr>
        <p:spPr>
          <a:xfrm>
            <a:off x="732020" y="444233"/>
            <a:ext cx="6096000" cy="923330"/>
          </a:xfrm>
          <a:prstGeom prst="rect">
            <a:avLst/>
          </a:prstGeom>
        </p:spPr>
        <p:txBody>
          <a:bodyPr>
            <a:spAutoFit/>
          </a:bodyPr>
          <a:lstStyle/>
          <a:p>
            <a:r>
              <a:rPr lang="en-GB" b="1" dirty="0"/>
              <a:t>Press large rock:</a:t>
            </a:r>
          </a:p>
          <a:p>
            <a:r>
              <a:rPr lang="en-GB" dirty="0"/>
              <a:t>A series of large stepping stones slowly rise up from lakes bed. They lead across the lake to the island at it’s centre.</a:t>
            </a:r>
          </a:p>
        </p:txBody>
      </p:sp>
    </p:spTree>
    <p:extLst>
      <p:ext uri="{BB962C8B-B14F-4D97-AF65-F5344CB8AC3E}">
        <p14:creationId xmlns:p14="http://schemas.microsoft.com/office/powerpoint/2010/main" val="235969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71898" y="2832101"/>
            <a:ext cx="4638677" cy="8064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5</a:t>
            </a:r>
          </a:p>
        </p:txBody>
      </p:sp>
      <p:sp>
        <p:nvSpPr>
          <p:cNvPr id="7" name="Rectangle 6"/>
          <p:cNvSpPr/>
          <p:nvPr/>
        </p:nvSpPr>
        <p:spPr>
          <a:xfrm>
            <a:off x="3043236" y="3847763"/>
            <a:ext cx="6096000" cy="1754326"/>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You feel a distinct chill in the air and can hear the faint rumble of thunder from the grey storm clouds to north. The mountains appear continue endlessly in a maze of jagged rocks. There is nothing out in this barren frozen landscape apart from Ice and Snow.</a:t>
            </a:r>
          </a:p>
        </p:txBody>
      </p:sp>
    </p:spTree>
    <p:extLst>
      <p:ext uri="{BB962C8B-B14F-4D97-AF65-F5344CB8AC3E}">
        <p14:creationId xmlns:p14="http://schemas.microsoft.com/office/powerpoint/2010/main" val="316283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29123" y="2870201"/>
            <a:ext cx="351472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6</a:t>
            </a:r>
          </a:p>
        </p:txBody>
      </p:sp>
      <p:sp>
        <p:nvSpPr>
          <p:cNvPr id="7" name="TextBox 6"/>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At the base of a particularly large tree is a very soft patch moss just below a whole in the trunk. </a:t>
            </a:r>
          </a:p>
        </p:txBody>
      </p:sp>
    </p:spTree>
    <p:extLst>
      <p:ext uri="{BB962C8B-B14F-4D97-AF65-F5344CB8AC3E}">
        <p14:creationId xmlns:p14="http://schemas.microsoft.com/office/powerpoint/2010/main" val="2224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898776"/>
            <a:ext cx="4095752" cy="9207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7</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groans and creaks of the great old trees sounds oddly like they are communicating with one another.</a:t>
            </a:r>
          </a:p>
        </p:txBody>
      </p:sp>
    </p:spTree>
    <p:extLst>
      <p:ext uri="{BB962C8B-B14F-4D97-AF65-F5344CB8AC3E}">
        <p14:creationId xmlns:p14="http://schemas.microsoft.com/office/powerpoint/2010/main" val="69803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57673" y="2870201"/>
            <a:ext cx="3762377" cy="10350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8</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twisted bark and patterns in the lichen on the trees somehow look like faces.</a:t>
            </a:r>
          </a:p>
        </p:txBody>
      </p:sp>
    </p:spTree>
    <p:extLst>
      <p:ext uri="{BB962C8B-B14F-4D97-AF65-F5344CB8AC3E}">
        <p14:creationId xmlns:p14="http://schemas.microsoft.com/office/powerpoint/2010/main" val="1613541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43348"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Logging Hut</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Inside the hut is a warm hearth and a table covered in a variety of roasted meats and different cheese’s. Hung on one of the walls is the head of a large elk above a mantle piece. The constant coming and going of loggers means there is never a dull moment in this seemingly innocent lumberjack community.</a:t>
            </a:r>
          </a:p>
        </p:txBody>
      </p:sp>
    </p:spTree>
    <p:extLst>
      <p:ext uri="{BB962C8B-B14F-4D97-AF65-F5344CB8AC3E}">
        <p14:creationId xmlns:p14="http://schemas.microsoft.com/office/powerpoint/2010/main" val="54360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62423" y="2860676"/>
            <a:ext cx="3476627" cy="8826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9</a:t>
            </a:r>
          </a:p>
        </p:txBody>
      </p:sp>
      <p:sp>
        <p:nvSpPr>
          <p:cNvPr id="3" name="TextBox 2"/>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trees somehow seem restless, something nearby must be disturbing them.</a:t>
            </a:r>
          </a:p>
        </p:txBody>
      </p:sp>
    </p:spTree>
    <p:extLst>
      <p:ext uri="{BB962C8B-B14F-4D97-AF65-F5344CB8AC3E}">
        <p14:creationId xmlns:p14="http://schemas.microsoft.com/office/powerpoint/2010/main" val="32656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790822" y="2689226"/>
            <a:ext cx="7000878" cy="9493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Garden</a:t>
            </a:r>
          </a:p>
        </p:txBody>
      </p:sp>
      <p:sp>
        <p:nvSpPr>
          <p:cNvPr id="3" name="TextBox 2"/>
          <p:cNvSpPr txBox="1"/>
          <p:nvPr/>
        </p:nvSpPr>
        <p:spPr>
          <a:xfrm>
            <a:off x="3086507" y="3859076"/>
            <a:ext cx="6409508" cy="1477328"/>
          </a:xfrm>
          <a:prstGeom prst="rect">
            <a:avLst/>
          </a:prstGeom>
          <a:noFill/>
        </p:spPr>
        <p:txBody>
          <a:bodyPr wrap="square" rtlCol="0">
            <a:spAutoFit/>
          </a:bodyPr>
          <a:lstStyle/>
          <a:p>
            <a:r>
              <a:rPr lang="en-GB" dirty="0"/>
              <a:t>Once a beautiful garden, with a wide variety of exotic plants, all that is left is an overgrown mess of vines and weeds. Everything is covered in a dense layer of dead foliage and anything which once made this a garden is all but lost. Many walls have collapsed as the weeds have taken over.</a:t>
            </a:r>
          </a:p>
        </p:txBody>
      </p:sp>
    </p:spTree>
    <p:extLst>
      <p:ext uri="{BB962C8B-B14F-4D97-AF65-F5344CB8AC3E}">
        <p14:creationId xmlns:p14="http://schemas.microsoft.com/office/powerpoint/2010/main" val="2408465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57698" y="2908301"/>
            <a:ext cx="4257677" cy="11398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2</a:t>
            </a:r>
          </a:p>
        </p:txBody>
      </p:sp>
      <p:sp>
        <p:nvSpPr>
          <p:cNvPr id="3" name="TextBox 2"/>
          <p:cNvSpPr txBox="1"/>
          <p:nvPr/>
        </p:nvSpPr>
        <p:spPr>
          <a:xfrm>
            <a:off x="3363142" y="3806825"/>
            <a:ext cx="6409508" cy="1477328"/>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Small creatures and birds can be seen darting around in the warm glow of the mid day sun. </a:t>
            </a:r>
          </a:p>
        </p:txBody>
      </p:sp>
    </p:spTree>
    <p:extLst>
      <p:ext uri="{BB962C8B-B14F-4D97-AF65-F5344CB8AC3E}">
        <p14:creationId xmlns:p14="http://schemas.microsoft.com/office/powerpoint/2010/main" val="3836559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24223" y="2927351"/>
            <a:ext cx="6191252" cy="1092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Valley (of Death)</a:t>
            </a:r>
          </a:p>
        </p:txBody>
      </p:sp>
      <p:sp>
        <p:nvSpPr>
          <p:cNvPr id="4" name="TextBox 3"/>
          <p:cNvSpPr txBox="1"/>
          <p:nvPr/>
        </p:nvSpPr>
        <p:spPr>
          <a:xfrm>
            <a:off x="3185115" y="3932320"/>
            <a:ext cx="6409508" cy="1477328"/>
          </a:xfrm>
          <a:prstGeom prst="rect">
            <a:avLst/>
          </a:prstGeom>
          <a:noFill/>
        </p:spPr>
        <p:txBody>
          <a:bodyPr wrap="square" rtlCol="0">
            <a:spAutoFit/>
          </a:bodyPr>
          <a:lstStyle/>
          <a:p>
            <a:r>
              <a:rPr lang="en-GB" dirty="0"/>
              <a:t>Although a faint draught can be felt blowing through the valley, it remains filled by a dense unnatural mist. The mist is so thick that it is impossible to see more than a couple of feet in any direction. The looming rocks of the valley walls lunge out of the mist like giant stone gargoyles. </a:t>
            </a:r>
          </a:p>
        </p:txBody>
      </p:sp>
    </p:spTree>
    <p:extLst>
      <p:ext uri="{BB962C8B-B14F-4D97-AF65-F5344CB8AC3E}">
        <p14:creationId xmlns:p14="http://schemas.microsoft.com/office/powerpoint/2010/main" val="283022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71948" y="2746376"/>
            <a:ext cx="3800477" cy="9588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Hillside 1</a:t>
            </a:r>
          </a:p>
        </p:txBody>
      </p:sp>
      <p:sp>
        <p:nvSpPr>
          <p:cNvPr id="3" name="TextBox 2"/>
          <p:cNvSpPr txBox="1"/>
          <p:nvPr/>
        </p:nvSpPr>
        <p:spPr>
          <a:xfrm>
            <a:off x="2867432" y="3705225"/>
            <a:ext cx="6409508" cy="1754326"/>
          </a:xfrm>
          <a:prstGeom prst="rect">
            <a:avLst/>
          </a:prstGeom>
          <a:noFill/>
        </p:spPr>
        <p:txBody>
          <a:bodyPr wrap="square" rtlCol="0">
            <a:spAutoFit/>
          </a:bodyPr>
          <a:lstStyle/>
          <a:p>
            <a:r>
              <a:rPr lang="en-GB" dirty="0"/>
              <a:t>A sprawl of rolling hills cover the land. There is a gentle breeze blowing calmly across the slopes and the sun shines warmly illuminating the hillside in a pale golden light. On the top of one of the hills is a mysterious ring of mushrooms with a number of small animal tracks that lead a short distance away before mysteriously vanishing. </a:t>
            </a:r>
          </a:p>
        </p:txBody>
      </p:sp>
    </p:spTree>
    <p:extLst>
      <p:ext uri="{BB962C8B-B14F-4D97-AF65-F5344CB8AC3E}">
        <p14:creationId xmlns:p14="http://schemas.microsoft.com/office/powerpoint/2010/main" val="375919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81549" y="2765426"/>
            <a:ext cx="4991101" cy="14731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a:t>
            </a:r>
          </a:p>
        </p:txBody>
      </p:sp>
      <p:sp>
        <p:nvSpPr>
          <p:cNvPr id="6" name="TextBox 5"/>
          <p:cNvSpPr txBox="1"/>
          <p:nvPr/>
        </p:nvSpPr>
        <p:spPr>
          <a:xfrm>
            <a:off x="3363142" y="3806825"/>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When the wind drops and the leaves stop rustling sometimes a faint sound of water can be heard.</a:t>
            </a:r>
          </a:p>
        </p:txBody>
      </p:sp>
    </p:spTree>
    <p:extLst>
      <p:ext uri="{BB962C8B-B14F-4D97-AF65-F5344CB8AC3E}">
        <p14:creationId xmlns:p14="http://schemas.microsoft.com/office/powerpoint/2010/main" val="37110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5463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Waterfall</a:t>
            </a:r>
          </a:p>
        </p:txBody>
      </p:sp>
      <p:sp>
        <p:nvSpPr>
          <p:cNvPr id="3" name="TextBox 2"/>
          <p:cNvSpPr txBox="1"/>
          <p:nvPr/>
        </p:nvSpPr>
        <p:spPr>
          <a:xfrm>
            <a:off x="3700870" y="3540334"/>
            <a:ext cx="6409508" cy="1754326"/>
          </a:xfrm>
          <a:prstGeom prst="rect">
            <a:avLst/>
          </a:prstGeom>
          <a:noFill/>
        </p:spPr>
        <p:txBody>
          <a:bodyPr wrap="square" rtlCol="0">
            <a:spAutoFit/>
          </a:bodyPr>
          <a:lstStyle/>
          <a:p>
            <a:r>
              <a:rPr lang="en-GB" dirty="0"/>
              <a:t>This magnificent waterfall is a true spectacle to behold. The fine spray coming off it catches the light in such a way that the a rainbow resides above it, permanently, as a dazzling crown of colour. At the top of a small path, winding it’s way up the side of the waterfall, a large rock juts out from the torrential downpour of water.</a:t>
            </a:r>
          </a:p>
        </p:txBody>
      </p:sp>
    </p:spTree>
    <p:extLst>
      <p:ext uri="{BB962C8B-B14F-4D97-AF65-F5344CB8AC3E}">
        <p14:creationId xmlns:p14="http://schemas.microsoft.com/office/powerpoint/2010/main" val="37483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67198"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14</a:t>
            </a:r>
          </a:p>
        </p:txBody>
      </p:sp>
      <p:sp>
        <p:nvSpPr>
          <p:cNvPr id="3" name="TextBox 2"/>
          <p:cNvSpPr txBox="1"/>
          <p:nvPr/>
        </p:nvSpPr>
        <p:spPr>
          <a:xfrm>
            <a:off x="3434170" y="3562819"/>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Squirrels and other small animals can be seen darting around, going about their business amongst the foliage. </a:t>
            </a:r>
          </a:p>
        </p:txBody>
      </p:sp>
    </p:spTree>
    <p:extLst>
      <p:ext uri="{BB962C8B-B14F-4D97-AF65-F5344CB8AC3E}">
        <p14:creationId xmlns:p14="http://schemas.microsoft.com/office/powerpoint/2010/main" val="742948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24373"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13</a:t>
            </a:r>
          </a:p>
        </p:txBody>
      </p:sp>
      <p:sp>
        <p:nvSpPr>
          <p:cNvPr id="3" name="TextBox 2"/>
          <p:cNvSpPr txBox="1"/>
          <p:nvPr/>
        </p:nvSpPr>
        <p:spPr>
          <a:xfrm>
            <a:off x="3691345" y="3757692"/>
            <a:ext cx="6409508" cy="2031325"/>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Wild mushrooms can be seen growing at the bases of the trees, they grow to unnatural sizes like they have some sort of miracle fertiliser. The farmer would love to get this hands on some of that! </a:t>
            </a:r>
          </a:p>
        </p:txBody>
      </p:sp>
    </p:spTree>
    <p:extLst>
      <p:ext uri="{BB962C8B-B14F-4D97-AF65-F5344CB8AC3E}">
        <p14:creationId xmlns:p14="http://schemas.microsoft.com/office/powerpoint/2010/main" val="294172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33848" y="28797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12</a:t>
            </a:r>
          </a:p>
        </p:txBody>
      </p:sp>
      <p:sp>
        <p:nvSpPr>
          <p:cNvPr id="3" name="TextBox 2"/>
          <p:cNvSpPr txBox="1"/>
          <p:nvPr/>
        </p:nvSpPr>
        <p:spPr>
          <a:xfrm>
            <a:off x="3300820"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Somewhere up in the branches of one of the trees nearby, the sound of a sparrow cracking an acorn against a branch reverberates around the tree tops.  </a:t>
            </a:r>
          </a:p>
        </p:txBody>
      </p:sp>
    </p:spTree>
    <p:extLst>
      <p:ext uri="{BB962C8B-B14F-4D97-AF65-F5344CB8AC3E}">
        <p14:creationId xmlns:p14="http://schemas.microsoft.com/office/powerpoint/2010/main" val="235936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95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11</a:t>
            </a:r>
          </a:p>
        </p:txBody>
      </p:sp>
      <p:sp>
        <p:nvSpPr>
          <p:cNvPr id="3" name="TextBox 2"/>
          <p:cNvSpPr txBox="1"/>
          <p:nvPr/>
        </p:nvSpPr>
        <p:spPr>
          <a:xfrm>
            <a:off x="3462745" y="3705225"/>
            <a:ext cx="6409508" cy="1477328"/>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High atop the pines the occasional buzzard can be seen soaring on the draughts of hot air looking for prey. </a:t>
            </a:r>
          </a:p>
        </p:txBody>
      </p:sp>
    </p:spTree>
    <p:extLst>
      <p:ext uri="{BB962C8B-B14F-4D97-AF65-F5344CB8AC3E}">
        <p14:creationId xmlns:p14="http://schemas.microsoft.com/office/powerpoint/2010/main" val="289201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2432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Forrest 10</a:t>
            </a:r>
          </a:p>
        </p:txBody>
      </p:sp>
      <p:sp>
        <p:nvSpPr>
          <p:cNvPr id="4" name="TextBox 3"/>
          <p:cNvSpPr txBox="1"/>
          <p:nvPr/>
        </p:nvSpPr>
        <p:spPr>
          <a:xfrm>
            <a:off x="3291295" y="3720216"/>
            <a:ext cx="6409508" cy="1754326"/>
          </a:xfrm>
          <a:prstGeom prst="rect">
            <a:avLst/>
          </a:prstGeom>
          <a:noFill/>
        </p:spPr>
        <p:txBody>
          <a:bodyPr wrap="square" rtlCol="0">
            <a:spAutoFit/>
          </a:bodyPr>
          <a:lstStyle/>
          <a:p>
            <a:r>
              <a:rPr lang="en-GB" dirty="0"/>
              <a:t>The tall pine trees on the outskirts of this vast forest sway gently in the wind. The woodland here seems friendly and inviting, but deeper in, the tops of the trees writhe and move like something inside is stirring. Birds can be seen nesting amongst the branches and foxes build their dens in the spaces at the bottoms of the trunks.</a:t>
            </a:r>
          </a:p>
        </p:txBody>
      </p:sp>
    </p:spTree>
    <p:extLst>
      <p:ext uri="{BB962C8B-B14F-4D97-AF65-F5344CB8AC3E}">
        <p14:creationId xmlns:p14="http://schemas.microsoft.com/office/powerpoint/2010/main" val="224716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590798" y="2641601"/>
            <a:ext cx="77343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Overgrown Junction</a:t>
            </a:r>
          </a:p>
        </p:txBody>
      </p:sp>
      <p:sp>
        <p:nvSpPr>
          <p:cNvPr id="3" name="TextBox 2"/>
          <p:cNvSpPr txBox="1"/>
          <p:nvPr/>
        </p:nvSpPr>
        <p:spPr>
          <a:xfrm>
            <a:off x="2893431" y="3697730"/>
            <a:ext cx="6409508" cy="1200329"/>
          </a:xfrm>
          <a:prstGeom prst="rect">
            <a:avLst/>
          </a:prstGeom>
          <a:noFill/>
        </p:spPr>
        <p:txBody>
          <a:bodyPr wrap="square" rtlCol="0">
            <a:spAutoFit/>
          </a:bodyPr>
          <a:lstStyle/>
          <a:p>
            <a:r>
              <a:rPr lang="en-GB" dirty="0"/>
              <a:t>This once bustling and busy junction is now all but dead, the trade caravans and local merchants stopped coming here long ago. Now all that is left is some overgrown verges and a road cracked and broken by weeds and the slow decay of time.</a:t>
            </a:r>
          </a:p>
        </p:txBody>
      </p:sp>
    </p:spTree>
    <p:extLst>
      <p:ext uri="{BB962C8B-B14F-4D97-AF65-F5344CB8AC3E}">
        <p14:creationId xmlns:p14="http://schemas.microsoft.com/office/powerpoint/2010/main" val="39993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765426"/>
            <a:ext cx="5795393"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2</a:t>
            </a:r>
          </a:p>
        </p:txBody>
      </p:sp>
      <p:sp>
        <p:nvSpPr>
          <p:cNvPr id="4" name="TextBox 3"/>
          <p:cNvSpPr txBox="1"/>
          <p:nvPr/>
        </p:nvSpPr>
        <p:spPr>
          <a:xfrm>
            <a:off x="3100795" y="3727710"/>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Some of the rocks near the shore are dry, but the ground around them is wet from recent flooding. </a:t>
            </a:r>
          </a:p>
        </p:txBody>
      </p:sp>
    </p:spTree>
    <p:extLst>
      <p:ext uri="{BB962C8B-B14F-4D97-AF65-F5344CB8AC3E}">
        <p14:creationId xmlns:p14="http://schemas.microsoft.com/office/powerpoint/2010/main" val="36738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33822" y="2670176"/>
            <a:ext cx="5722241"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Flood Plains 1</a:t>
            </a:r>
          </a:p>
        </p:txBody>
      </p:sp>
      <p:sp>
        <p:nvSpPr>
          <p:cNvPr id="3" name="TextBox 2"/>
          <p:cNvSpPr txBox="1"/>
          <p:nvPr/>
        </p:nvSpPr>
        <p:spPr>
          <a:xfrm>
            <a:off x="3100795" y="3690235"/>
            <a:ext cx="6409508" cy="1754326"/>
          </a:xfrm>
          <a:prstGeom prst="rect">
            <a:avLst/>
          </a:prstGeom>
          <a:noFill/>
        </p:spPr>
        <p:txBody>
          <a:bodyPr wrap="square" rtlCol="0">
            <a:spAutoFit/>
          </a:bodyPr>
          <a:lstStyle/>
          <a:p>
            <a:r>
              <a:rPr lang="en-GB" dirty="0"/>
              <a:t>The ground around the river is boggy and sodden. After heavy rain, the river swells and floods this area, covering it in water. Making growing crops or building structures almost impossible, as it spends large parts of the year entirely underwater. Part way along the river bank, some large webbed foot prints can be seen leading away from the river before vanishing without trace. </a:t>
            </a:r>
          </a:p>
        </p:txBody>
      </p:sp>
    </p:spTree>
    <p:extLst>
      <p:ext uri="{BB962C8B-B14F-4D97-AF65-F5344CB8AC3E}">
        <p14:creationId xmlns:p14="http://schemas.microsoft.com/office/powerpoint/2010/main" val="1013936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43297" y="2651126"/>
            <a:ext cx="67913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Fishing Shack</a:t>
            </a:r>
          </a:p>
        </p:txBody>
      </p:sp>
      <p:sp>
        <p:nvSpPr>
          <p:cNvPr id="2" name="Rectangle 1"/>
          <p:cNvSpPr/>
          <p:nvPr/>
        </p:nvSpPr>
        <p:spPr>
          <a:xfrm>
            <a:off x="3070485" y="3623634"/>
            <a:ext cx="6096000" cy="2031325"/>
          </a:xfrm>
          <a:prstGeom prst="rect">
            <a:avLst/>
          </a:prstGeom>
        </p:spPr>
        <p:txBody>
          <a:bodyPr>
            <a:spAutoFit/>
          </a:bodyPr>
          <a:lstStyle/>
          <a:p>
            <a:r>
              <a:rPr lang="en-GB" dirty="0"/>
              <a:t>Fishermen congregate in this exposed shack, resting on precarious stilts above the river, hoping to catch the giant leaping sturgeon that reside in this part of the river. The inside of the shack is bare, consisting only of a few small bunks an a small stove nested away in the corner. Outside the shack is a large balcony with a wooden railing. Fishing poles are lined up along it, their lures dangling down into the river. </a:t>
            </a:r>
          </a:p>
        </p:txBody>
      </p:sp>
    </p:spTree>
    <p:extLst>
      <p:ext uri="{BB962C8B-B14F-4D97-AF65-F5344CB8AC3E}">
        <p14:creationId xmlns:p14="http://schemas.microsoft.com/office/powerpoint/2010/main" val="3630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467224" y="2813051"/>
            <a:ext cx="4076701" cy="12160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2</a:t>
            </a:r>
          </a:p>
        </p:txBody>
      </p:sp>
      <p:sp>
        <p:nvSpPr>
          <p:cNvPr id="6" name="TextBox 5"/>
          <p:cNvSpPr txBox="1"/>
          <p:nvPr/>
        </p:nvSpPr>
        <p:spPr>
          <a:xfrm>
            <a:off x="3300820" y="3859076"/>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The rustle of leaves and snapping of twigs in all around makes it feel as if something sinister is watching.</a:t>
            </a:r>
          </a:p>
        </p:txBody>
      </p:sp>
    </p:spTree>
    <p:extLst>
      <p:ext uri="{BB962C8B-B14F-4D97-AF65-F5344CB8AC3E}">
        <p14:creationId xmlns:p14="http://schemas.microsoft.com/office/powerpoint/2010/main" val="1779854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57723" y="2746376"/>
            <a:ext cx="30480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1</a:t>
            </a:r>
          </a:p>
        </p:txBody>
      </p:sp>
      <p:sp>
        <p:nvSpPr>
          <p:cNvPr id="2" name="Rectangle 1"/>
          <p:cNvSpPr/>
          <p:nvPr/>
        </p:nvSpPr>
        <p:spPr>
          <a:xfrm>
            <a:off x="3133724" y="3676100"/>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Sometimes when the light hits the water in just the right way, the crashing waves can be seen to take the appearance of galloping horses. </a:t>
            </a:r>
          </a:p>
        </p:txBody>
      </p:sp>
    </p:spTree>
    <p:extLst>
      <p:ext uri="{BB962C8B-B14F-4D97-AF65-F5344CB8AC3E}">
        <p14:creationId xmlns:p14="http://schemas.microsoft.com/office/powerpoint/2010/main" val="251723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3"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Murky Mire</a:t>
            </a:r>
          </a:p>
        </p:txBody>
      </p:sp>
      <p:sp>
        <p:nvSpPr>
          <p:cNvPr id="2" name="Rectangle 1"/>
          <p:cNvSpPr/>
          <p:nvPr/>
        </p:nvSpPr>
        <p:spPr>
          <a:xfrm>
            <a:off x="3505199" y="3721070"/>
            <a:ext cx="6096000" cy="1754326"/>
          </a:xfrm>
          <a:prstGeom prst="rect">
            <a:avLst/>
          </a:prstGeom>
        </p:spPr>
        <p:txBody>
          <a:bodyPr>
            <a:spAutoFit/>
          </a:bodyPr>
          <a:lstStyle/>
          <a:p>
            <a:r>
              <a:rPr lang="en-GB" dirty="0"/>
              <a:t>The air above the mire is stagnant and foul. The ground is covered in a thick, oozing, mud which releases a foul gas with every step. Deep in the pools of murky water littering the mire, the eyes of the poor souls who had the misfortune to die in this dank place can sometimes be seen, staring up from the depths, before disappearing into the mirk. </a:t>
            </a:r>
          </a:p>
        </p:txBody>
      </p:sp>
    </p:spTree>
    <p:extLst>
      <p:ext uri="{BB962C8B-B14F-4D97-AF65-F5344CB8AC3E}">
        <p14:creationId xmlns:p14="http://schemas.microsoft.com/office/powerpoint/2010/main" val="20525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10123" y="29845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Grotto</a:t>
            </a:r>
          </a:p>
        </p:txBody>
      </p:sp>
      <p:sp>
        <p:nvSpPr>
          <p:cNvPr id="3" name="Rectangle 2"/>
          <p:cNvSpPr/>
          <p:nvPr/>
        </p:nvSpPr>
        <p:spPr>
          <a:xfrm>
            <a:off x="3212892" y="3863476"/>
            <a:ext cx="6096000" cy="2031325"/>
          </a:xfrm>
          <a:prstGeom prst="rect">
            <a:avLst/>
          </a:prstGeom>
        </p:spPr>
        <p:txBody>
          <a:bodyPr>
            <a:spAutoFit/>
          </a:bodyPr>
          <a:lstStyle/>
          <a:p>
            <a:r>
              <a:rPr lang="en-GB" dirty="0"/>
              <a:t>A mysterious grotto, at it’s centre is a huge ancient willow tree. It branches span all around and droop so low they form a giant curtain of green. Within its veil, an aura of life can be felt everywhere fighting back against the dark and lifeless swamp. At the base of the trees trunk is a glimmering green light, radiating off the bark as if the very essence of its life was radiating out from it. </a:t>
            </a:r>
          </a:p>
        </p:txBody>
      </p:sp>
    </p:spTree>
    <p:extLst>
      <p:ext uri="{BB962C8B-B14F-4D97-AF65-F5344CB8AC3E}">
        <p14:creationId xmlns:p14="http://schemas.microsoft.com/office/powerpoint/2010/main" val="172523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434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3</a:t>
            </a:r>
          </a:p>
        </p:txBody>
      </p:sp>
      <p:sp>
        <p:nvSpPr>
          <p:cNvPr id="2" name="Rectangle 1"/>
          <p:cNvSpPr/>
          <p:nvPr/>
        </p:nvSpPr>
        <p:spPr>
          <a:xfrm>
            <a:off x="3475220" y="3867947"/>
            <a:ext cx="6096000" cy="1754326"/>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Every now and then a small frog will emerge from one of the pools, hop over one of the grassy mounds and dive back in disappearing from view.</a:t>
            </a:r>
          </a:p>
        </p:txBody>
      </p:sp>
    </p:spTree>
    <p:extLst>
      <p:ext uri="{BB962C8B-B14F-4D97-AF65-F5344CB8AC3E}">
        <p14:creationId xmlns:p14="http://schemas.microsoft.com/office/powerpoint/2010/main" val="839999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43247" y="2660651"/>
            <a:ext cx="59531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Stream 2</a:t>
            </a:r>
          </a:p>
        </p:txBody>
      </p:sp>
      <p:sp>
        <p:nvSpPr>
          <p:cNvPr id="2" name="Rectangle 1"/>
          <p:cNvSpPr/>
          <p:nvPr/>
        </p:nvSpPr>
        <p:spPr>
          <a:xfrm>
            <a:off x="3071810" y="3555496"/>
            <a:ext cx="6096000" cy="369332"/>
          </a:xfrm>
          <a:prstGeom prst="rect">
            <a:avLst/>
          </a:prstGeom>
        </p:spPr>
        <p:txBody>
          <a:bodyPr>
            <a:spAutoFit/>
          </a:bodyPr>
          <a:lstStyle/>
          <a:p>
            <a:endParaRPr lang="en-GB" dirty="0"/>
          </a:p>
        </p:txBody>
      </p:sp>
      <p:sp>
        <p:nvSpPr>
          <p:cNvPr id="4" name="Rectangle 3"/>
          <p:cNvSpPr/>
          <p:nvPr/>
        </p:nvSpPr>
        <p:spPr>
          <a:xfrm>
            <a:off x="3143247" y="3555496"/>
            <a:ext cx="6096000" cy="1754326"/>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water in the stream is so clear that it creates almost a perfect reflection of the stunning blue sky.</a:t>
            </a:r>
          </a:p>
        </p:txBody>
      </p:sp>
    </p:spTree>
    <p:extLst>
      <p:ext uri="{BB962C8B-B14F-4D97-AF65-F5344CB8AC3E}">
        <p14:creationId xmlns:p14="http://schemas.microsoft.com/office/powerpoint/2010/main" val="22952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28972" y="2632076"/>
            <a:ext cx="606742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Gentle Steam 1</a:t>
            </a:r>
          </a:p>
        </p:txBody>
      </p:sp>
      <p:sp>
        <p:nvSpPr>
          <p:cNvPr id="3" name="Rectangle 2"/>
          <p:cNvSpPr/>
          <p:nvPr/>
        </p:nvSpPr>
        <p:spPr>
          <a:xfrm>
            <a:off x="3143247" y="3555496"/>
            <a:ext cx="6096000" cy="2031325"/>
          </a:xfrm>
          <a:prstGeom prst="rect">
            <a:avLst/>
          </a:prstGeom>
        </p:spPr>
        <p:txBody>
          <a:bodyPr>
            <a:spAutoFit/>
          </a:bodyPr>
          <a:lstStyle/>
          <a:p>
            <a:r>
              <a:rPr lang="en-GB" dirty="0"/>
              <a:t>The ebb and flow of the water in this gentle stream combined with the soft glow of the sun create a truly tranquil atmosphere. Along the riverbanks, the grass is green and lush, small fish can be seen swimming about in the shallows near the shore. The stream is only a few inches deep in places with small, perfectly round, stones lying in amongst the reeds on the steam bed. </a:t>
            </a:r>
          </a:p>
        </p:txBody>
      </p:sp>
    </p:spTree>
    <p:extLst>
      <p:ext uri="{BB962C8B-B14F-4D97-AF65-F5344CB8AC3E}">
        <p14:creationId xmlns:p14="http://schemas.microsoft.com/office/powerpoint/2010/main" val="433087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62522" y="2802284"/>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Bridge</a:t>
            </a:r>
          </a:p>
        </p:txBody>
      </p:sp>
      <p:sp>
        <p:nvSpPr>
          <p:cNvPr id="3" name="Rectangle 2"/>
          <p:cNvSpPr/>
          <p:nvPr/>
        </p:nvSpPr>
        <p:spPr>
          <a:xfrm>
            <a:off x="3609974" y="3780783"/>
            <a:ext cx="6096000" cy="1754326"/>
          </a:xfrm>
          <a:prstGeom prst="rect">
            <a:avLst/>
          </a:prstGeom>
        </p:spPr>
        <p:txBody>
          <a:bodyPr>
            <a:spAutoFit/>
          </a:bodyPr>
          <a:lstStyle/>
          <a:p>
            <a:r>
              <a:rPr lang="en-GB" dirty="0"/>
              <a:t>This large and sturdy oaken bridge has stood the test of time. Although discoloured by algae and mould, it’s structure remains strong. It Towers over the rushing river, providing safe passage over the torrential current bellow. It is a wonder, how after all this time, it still stands tall against the power of the water surging underneath it.  </a:t>
            </a:r>
          </a:p>
        </p:txBody>
      </p:sp>
    </p:spTree>
    <p:extLst>
      <p:ext uri="{BB962C8B-B14F-4D97-AF65-F5344CB8AC3E}">
        <p14:creationId xmlns:p14="http://schemas.microsoft.com/office/powerpoint/2010/main" val="2802841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148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5</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sound of the water crashing through the valley is almost deafening, nothing else can be heard of the thundering of the water. </a:t>
            </a:r>
          </a:p>
        </p:txBody>
      </p:sp>
    </p:spTree>
    <p:extLst>
      <p:ext uri="{BB962C8B-B14F-4D97-AF65-F5344CB8AC3E}">
        <p14:creationId xmlns:p14="http://schemas.microsoft.com/office/powerpoint/2010/main" val="230760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619623" y="27844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4</a:t>
            </a:r>
          </a:p>
        </p:txBody>
      </p:sp>
      <p:sp>
        <p:nvSpPr>
          <p:cNvPr id="3" name="Rectangle 2"/>
          <p:cNvSpPr/>
          <p:nvPr/>
        </p:nvSpPr>
        <p:spPr>
          <a:xfrm>
            <a:off x="3362325" y="3702604"/>
            <a:ext cx="6096000" cy="1754326"/>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At times when the waves momentarily subside, the calm blue of the water can be seen beneath the chaos of the crashing waves.</a:t>
            </a:r>
          </a:p>
        </p:txBody>
      </p:sp>
    </p:spTree>
    <p:extLst>
      <p:ext uri="{BB962C8B-B14F-4D97-AF65-F5344CB8AC3E}">
        <p14:creationId xmlns:p14="http://schemas.microsoft.com/office/powerpoint/2010/main" val="3873807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33898" y="28225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3</a:t>
            </a:r>
          </a:p>
        </p:txBody>
      </p:sp>
      <p:sp>
        <p:nvSpPr>
          <p:cNvPr id="3" name="Rectangle 2"/>
          <p:cNvSpPr/>
          <p:nvPr/>
        </p:nvSpPr>
        <p:spPr>
          <a:xfrm>
            <a:off x="3362325" y="3702604"/>
            <a:ext cx="6096000" cy="1477328"/>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ferocity of the water is similar to that of a great bear, charging down the valley.</a:t>
            </a:r>
          </a:p>
        </p:txBody>
      </p:sp>
    </p:spTree>
    <p:extLst>
      <p:ext uri="{BB962C8B-B14F-4D97-AF65-F5344CB8AC3E}">
        <p14:creationId xmlns:p14="http://schemas.microsoft.com/office/powerpoint/2010/main" val="102388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974977"/>
            <a:ext cx="3771901" cy="8350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Forest 3</a:t>
            </a:r>
          </a:p>
        </p:txBody>
      </p:sp>
      <p:sp>
        <p:nvSpPr>
          <p:cNvPr id="6" name="TextBox 5"/>
          <p:cNvSpPr txBox="1"/>
          <p:nvPr/>
        </p:nvSpPr>
        <p:spPr>
          <a:xfrm>
            <a:off x="3234145" y="3893911"/>
            <a:ext cx="6409508" cy="1477328"/>
          </a:xfrm>
          <a:prstGeom prst="rect">
            <a:avLst/>
          </a:prstGeom>
          <a:noFill/>
        </p:spPr>
        <p:txBody>
          <a:bodyPr wrap="square" rtlCol="0">
            <a:spAutoFit/>
          </a:bodyPr>
          <a:lstStyle/>
          <a:p>
            <a:r>
              <a:rPr lang="en-GB" dirty="0"/>
              <a:t>The forest is dense, the trees are high and their roots run deep. The air is close and the leaves of the trees block out most of the light casting a dark shadow over everything in sight. Thick spider webs hang from the trees and creatures scuttle about in the shadows.</a:t>
            </a:r>
          </a:p>
        </p:txBody>
      </p:sp>
    </p:spTree>
    <p:extLst>
      <p:ext uri="{BB962C8B-B14F-4D97-AF65-F5344CB8AC3E}">
        <p14:creationId xmlns:p14="http://schemas.microsoft.com/office/powerpoint/2010/main" val="56543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24398" y="28416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2</a:t>
            </a:r>
          </a:p>
        </p:txBody>
      </p:sp>
      <p:sp>
        <p:nvSpPr>
          <p:cNvPr id="3" name="Rectangle 2"/>
          <p:cNvSpPr/>
          <p:nvPr/>
        </p:nvSpPr>
        <p:spPr>
          <a:xfrm>
            <a:off x="3362325" y="3702604"/>
            <a:ext cx="6096000" cy="2031325"/>
          </a:xfrm>
          <a:prstGeom prst="rect">
            <a:avLst/>
          </a:prstGeom>
        </p:spPr>
        <p:txBody>
          <a:bodyPr>
            <a:spAutoFit/>
          </a:bodyPr>
          <a:lstStyle/>
          <a:p>
            <a:r>
              <a:rPr lang="en-GB" dirty="0"/>
              <a:t>The river is a raging torrent of water gushing down from the mountains as a result of the summer thaw. It crashes down the valley with a force so powerful any attempt to cross would result in being swept away. The valley turns at an almost impossible angle, with the river still raging through. The bend is not of natural creation, it looks like long ago this valley was stopped in its tracks by a being of immense power. </a:t>
            </a:r>
          </a:p>
        </p:txBody>
      </p:sp>
    </p:spTree>
    <p:extLst>
      <p:ext uri="{BB962C8B-B14F-4D97-AF65-F5344CB8AC3E}">
        <p14:creationId xmlns:p14="http://schemas.microsoft.com/office/powerpoint/2010/main" val="1942942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10048" y="286067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2</a:t>
            </a:r>
          </a:p>
        </p:txBody>
      </p:sp>
      <p:sp>
        <p:nvSpPr>
          <p:cNvPr id="3" name="Rectangle 2"/>
          <p:cNvSpPr/>
          <p:nvPr/>
        </p:nvSpPr>
        <p:spPr>
          <a:xfrm>
            <a:off x="3533774" y="4009901"/>
            <a:ext cx="6096000" cy="1200329"/>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No new signs of life have been seen in this swamp for a very long time. </a:t>
            </a:r>
          </a:p>
        </p:txBody>
      </p:sp>
    </p:spTree>
    <p:extLst>
      <p:ext uri="{BB962C8B-B14F-4D97-AF65-F5344CB8AC3E}">
        <p14:creationId xmlns:p14="http://schemas.microsoft.com/office/powerpoint/2010/main" val="3499494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324473" y="28511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Pond</a:t>
            </a:r>
          </a:p>
        </p:txBody>
      </p:sp>
      <p:sp>
        <p:nvSpPr>
          <p:cNvPr id="3" name="Rectangle 2"/>
          <p:cNvSpPr/>
          <p:nvPr/>
        </p:nvSpPr>
        <p:spPr>
          <a:xfrm>
            <a:off x="3533774" y="4009901"/>
            <a:ext cx="6096000" cy="1200329"/>
          </a:xfrm>
          <a:prstGeom prst="rect">
            <a:avLst/>
          </a:prstGeom>
        </p:spPr>
        <p:txBody>
          <a:bodyPr>
            <a:spAutoFit/>
          </a:bodyPr>
          <a:lstStyle/>
          <a:p>
            <a:r>
              <a:rPr lang="en-GB" dirty="0"/>
              <a:t>A quiet and murky pond, lost in the waste land of the swamps and marshes. There are few signs of life here, other than a few miserable looking ducks, swimming about in the dank brown water.</a:t>
            </a:r>
          </a:p>
        </p:txBody>
      </p:sp>
    </p:spTree>
    <p:extLst>
      <p:ext uri="{BB962C8B-B14F-4D97-AF65-F5344CB8AC3E}">
        <p14:creationId xmlns:p14="http://schemas.microsoft.com/office/powerpoint/2010/main" val="2122715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838698"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2</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 lone boot can be seen stuck in the mud, lost by an unfortunate traveller. </a:t>
            </a:r>
          </a:p>
        </p:txBody>
      </p:sp>
    </p:spTree>
    <p:extLst>
      <p:ext uri="{BB962C8B-B14F-4D97-AF65-F5344CB8AC3E}">
        <p14:creationId xmlns:p14="http://schemas.microsoft.com/office/powerpoint/2010/main" val="127261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8" y="28321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7</a:t>
            </a:r>
          </a:p>
        </p:txBody>
      </p:sp>
      <p:sp>
        <p:nvSpPr>
          <p:cNvPr id="3" name="Rectangle 2"/>
          <p:cNvSpPr/>
          <p:nvPr/>
        </p:nvSpPr>
        <p:spPr>
          <a:xfrm>
            <a:off x="3475220" y="3867947"/>
            <a:ext cx="6096000" cy="1200329"/>
          </a:xfrm>
          <a:prstGeom prst="rect">
            <a:avLst/>
          </a:prstGeom>
        </p:spPr>
        <p:txBody>
          <a:bodyPr>
            <a:spAutoFit/>
          </a:bodyPr>
          <a:lstStyle/>
          <a:p>
            <a:r>
              <a:rPr lang="en-GB" dirty="0"/>
              <a:t>The river has slowed down as it reaches the bottom of the valley and is starting to spread out into a number of smaller channels as it reaches the end of it’s course. A number of small stepping stones form a path across the once impassable river. </a:t>
            </a:r>
          </a:p>
        </p:txBody>
      </p:sp>
    </p:spTree>
    <p:extLst>
      <p:ext uri="{BB962C8B-B14F-4D97-AF65-F5344CB8AC3E}">
        <p14:creationId xmlns:p14="http://schemas.microsoft.com/office/powerpoint/2010/main" val="245562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72023" y="27654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River 6</a:t>
            </a:r>
          </a:p>
        </p:txBody>
      </p:sp>
      <p:sp>
        <p:nvSpPr>
          <p:cNvPr id="4" name="Rectangle 3"/>
          <p:cNvSpPr/>
          <p:nvPr/>
        </p:nvSpPr>
        <p:spPr>
          <a:xfrm>
            <a:off x="3475220" y="3867947"/>
            <a:ext cx="6096000" cy="1477328"/>
          </a:xfrm>
          <a:prstGeom prst="rect">
            <a:avLst/>
          </a:prstGeom>
        </p:spPr>
        <p:txBody>
          <a:bodyPr>
            <a:spAutoFit/>
          </a:bodyPr>
          <a:lstStyle/>
          <a:p>
            <a:r>
              <a:rPr lang="en-GB" dirty="0"/>
              <a:t>The river is starting to slow down as the valley becomes wider and flatter, the once gushing torrent is now a calm meandering flow. Occasionally a large fish can be seen leaping over the surface of the water, these great salmon are the prize many fishermen dream of catching.</a:t>
            </a:r>
          </a:p>
        </p:txBody>
      </p:sp>
    </p:spTree>
    <p:extLst>
      <p:ext uri="{BB962C8B-B14F-4D97-AF65-F5344CB8AC3E}">
        <p14:creationId xmlns:p14="http://schemas.microsoft.com/office/powerpoint/2010/main" val="372879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52772" y="2698751"/>
            <a:ext cx="70389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3</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At the end of the road is what remains of an old wooden stables, the roof has fallen in and only one of the walls is left fully intact.</a:t>
            </a:r>
          </a:p>
        </p:txBody>
      </p:sp>
    </p:spTree>
    <p:extLst>
      <p:ext uri="{BB962C8B-B14F-4D97-AF65-F5344CB8AC3E}">
        <p14:creationId xmlns:p14="http://schemas.microsoft.com/office/powerpoint/2010/main" val="3447546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238497" y="2651126"/>
            <a:ext cx="64293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2</a:t>
            </a:r>
          </a:p>
        </p:txBody>
      </p:sp>
      <p:sp>
        <p:nvSpPr>
          <p:cNvPr id="3" name="Rectangle 2"/>
          <p:cNvSpPr/>
          <p:nvPr/>
        </p:nvSpPr>
        <p:spPr>
          <a:xfrm>
            <a:off x="3152772" y="3552902"/>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The gaps between the stones are filled with weeds and some of them have cracked. </a:t>
            </a:r>
          </a:p>
        </p:txBody>
      </p:sp>
    </p:spTree>
    <p:extLst>
      <p:ext uri="{BB962C8B-B14F-4D97-AF65-F5344CB8AC3E}">
        <p14:creationId xmlns:p14="http://schemas.microsoft.com/office/powerpoint/2010/main" val="33238564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400423" y="2736851"/>
            <a:ext cx="58483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Cobbled Road 1</a:t>
            </a:r>
          </a:p>
        </p:txBody>
      </p:sp>
      <p:sp>
        <p:nvSpPr>
          <p:cNvPr id="3" name="Rectangle 2"/>
          <p:cNvSpPr/>
          <p:nvPr/>
        </p:nvSpPr>
        <p:spPr>
          <a:xfrm>
            <a:off x="3152775" y="3583639"/>
            <a:ext cx="6096000" cy="1477328"/>
          </a:xfrm>
          <a:prstGeom prst="rect">
            <a:avLst/>
          </a:prstGeom>
        </p:spPr>
        <p:txBody>
          <a:bodyPr>
            <a:spAutoFit/>
          </a:bodyPr>
          <a:lstStyle/>
          <a:p>
            <a:r>
              <a:rPr lang="en-GB" dirty="0"/>
              <a:t>The old cobbled road was once busy with carts and horses, but now is seldom used. All the trade has left these parts and the heavy duty road now only sees the occasional traveller. This long straight road disappears off into the distance as far the eye can see.</a:t>
            </a:r>
          </a:p>
        </p:txBody>
      </p:sp>
    </p:spTree>
    <p:extLst>
      <p:ext uri="{BB962C8B-B14F-4D97-AF65-F5344CB8AC3E}">
        <p14:creationId xmlns:p14="http://schemas.microsoft.com/office/powerpoint/2010/main" val="4150070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533773" y="28035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Cross Roads</a:t>
            </a:r>
          </a:p>
        </p:txBody>
      </p:sp>
      <p:sp>
        <p:nvSpPr>
          <p:cNvPr id="4" name="Rectangle 3"/>
          <p:cNvSpPr/>
          <p:nvPr/>
        </p:nvSpPr>
        <p:spPr>
          <a:xfrm>
            <a:off x="3006775" y="3714267"/>
            <a:ext cx="6096000" cy="1477328"/>
          </a:xfrm>
          <a:prstGeom prst="rect">
            <a:avLst/>
          </a:prstGeom>
        </p:spPr>
        <p:txBody>
          <a:bodyPr>
            <a:spAutoFit/>
          </a:bodyPr>
          <a:lstStyle/>
          <a:p>
            <a:r>
              <a:rPr lang="en-GB" dirty="0"/>
              <a:t>A large oak tree stands just to one side of the cross roads with numerous signs nailed to it, many have become so badly damaged the writing on them is almost illegible. One sign, which looks far more recent than the rest, reads “Poor people have it, rich people need it, if you eat it you die, what am I?”.</a:t>
            </a:r>
          </a:p>
        </p:txBody>
      </p:sp>
    </p:spTree>
    <p:extLst>
      <p:ext uri="{BB962C8B-B14F-4D97-AF65-F5344CB8AC3E}">
        <p14:creationId xmlns:p14="http://schemas.microsoft.com/office/powerpoint/2010/main" val="41983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19550" y="2393951"/>
            <a:ext cx="3933826" cy="8635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Graveyard</a:t>
            </a:r>
          </a:p>
        </p:txBody>
      </p:sp>
      <p:sp>
        <p:nvSpPr>
          <p:cNvPr id="6" name="TextBox 5"/>
          <p:cNvSpPr txBox="1"/>
          <p:nvPr/>
        </p:nvSpPr>
        <p:spPr>
          <a:xfrm>
            <a:off x="3192779" y="3449773"/>
            <a:ext cx="6409508" cy="1477328"/>
          </a:xfrm>
          <a:prstGeom prst="rect">
            <a:avLst/>
          </a:prstGeom>
          <a:noFill/>
        </p:spPr>
        <p:txBody>
          <a:bodyPr wrap="square" rtlCol="0">
            <a:spAutoFit/>
          </a:bodyPr>
          <a:lstStyle/>
          <a:p>
            <a:r>
              <a:rPr lang="en-GB" dirty="0"/>
              <a:t>The air is still and nothing moves. The graves cast shadows so dark the ground looks to disappear completely beneath them. In the centre of the graveyards is a large marble tomb with an illegible inscription reading “Gur </a:t>
            </a:r>
            <a:r>
              <a:rPr lang="en-GB" dirty="0" err="1"/>
              <a:t>jnl</a:t>
            </a:r>
            <a:r>
              <a:rPr lang="en-GB" dirty="0"/>
              <a:t> </a:t>
            </a:r>
            <a:r>
              <a:rPr lang="en-GB" dirty="0" err="1"/>
              <a:t>vf</a:t>
            </a:r>
            <a:r>
              <a:rPr lang="en-GB" dirty="0"/>
              <a:t> </a:t>
            </a:r>
            <a:r>
              <a:rPr lang="en-GB" dirty="0" err="1"/>
              <a:t>fuhg</a:t>
            </a:r>
            <a:r>
              <a:rPr lang="en-GB" dirty="0"/>
              <a:t>. Vg </a:t>
            </a:r>
            <a:r>
              <a:rPr lang="en-GB" dirty="0" err="1"/>
              <a:t>jnf</a:t>
            </a:r>
            <a:r>
              <a:rPr lang="en-GB" dirty="0"/>
              <a:t> </a:t>
            </a:r>
            <a:r>
              <a:rPr lang="en-GB" dirty="0" err="1"/>
              <a:t>znqr</a:t>
            </a:r>
            <a:r>
              <a:rPr lang="en-GB" dirty="0"/>
              <a:t> </a:t>
            </a:r>
            <a:r>
              <a:rPr lang="en-GB" dirty="0" err="1"/>
              <a:t>ol</a:t>
            </a:r>
            <a:r>
              <a:rPr lang="en-GB" dirty="0"/>
              <a:t> </a:t>
            </a:r>
            <a:r>
              <a:rPr lang="en-GB" dirty="0" err="1"/>
              <a:t>gubfr</a:t>
            </a:r>
            <a:r>
              <a:rPr lang="en-GB" dirty="0"/>
              <a:t> </a:t>
            </a:r>
            <a:r>
              <a:rPr lang="en-GB" dirty="0" err="1"/>
              <a:t>jub</a:t>
            </a:r>
            <a:r>
              <a:rPr lang="en-GB" dirty="0"/>
              <a:t> </a:t>
            </a:r>
            <a:r>
              <a:rPr lang="en-GB" dirty="0" err="1"/>
              <a:t>ner</a:t>
            </a:r>
            <a:r>
              <a:rPr lang="en-GB" dirty="0"/>
              <a:t> </a:t>
            </a:r>
            <a:r>
              <a:rPr lang="en-GB" dirty="0" err="1"/>
              <a:t>Qrnq</a:t>
            </a:r>
            <a:r>
              <a:rPr lang="en-GB" dirty="0"/>
              <a:t>, </a:t>
            </a:r>
            <a:r>
              <a:rPr lang="en-GB" dirty="0" err="1"/>
              <a:t>naq</a:t>
            </a:r>
            <a:r>
              <a:rPr lang="en-GB" dirty="0"/>
              <a:t> </a:t>
            </a:r>
            <a:r>
              <a:rPr lang="en-GB" dirty="0" err="1"/>
              <a:t>gur</a:t>
            </a:r>
            <a:r>
              <a:rPr lang="en-GB" dirty="0"/>
              <a:t> </a:t>
            </a:r>
            <a:r>
              <a:rPr lang="en-GB" dirty="0" err="1"/>
              <a:t>Qrnq</a:t>
            </a:r>
            <a:r>
              <a:rPr lang="en-GB" dirty="0"/>
              <a:t> </a:t>
            </a:r>
            <a:r>
              <a:rPr lang="en-GB" dirty="0" err="1"/>
              <a:t>xrrc</a:t>
            </a:r>
            <a:r>
              <a:rPr lang="en-GB" dirty="0"/>
              <a:t> vg”.</a:t>
            </a:r>
          </a:p>
        </p:txBody>
      </p:sp>
      <p:sp>
        <p:nvSpPr>
          <p:cNvPr id="8" name="Rectangle 7"/>
          <p:cNvSpPr/>
          <p:nvPr/>
        </p:nvSpPr>
        <p:spPr>
          <a:xfrm>
            <a:off x="469692" y="389027"/>
            <a:ext cx="6096000" cy="1477328"/>
          </a:xfrm>
          <a:prstGeom prst="rect">
            <a:avLst/>
          </a:prstGeom>
        </p:spPr>
        <p:txBody>
          <a:bodyPr>
            <a:spAutoFit/>
          </a:bodyPr>
          <a:lstStyle/>
          <a:p>
            <a:r>
              <a:rPr lang="en-GB" b="1" dirty="0"/>
              <a:t>Open tomb:</a:t>
            </a:r>
          </a:p>
          <a:p>
            <a:r>
              <a:rPr lang="en-GB" dirty="0"/>
              <a:t>Upon removing the lid, a narrow staircase is seen leading down into some sort of hidden crypt. It is pitch down there with the distinct sound of rattling bones emanating somewhere in the darkness.</a:t>
            </a:r>
          </a:p>
        </p:txBody>
      </p:sp>
    </p:spTree>
    <p:extLst>
      <p:ext uri="{BB962C8B-B14F-4D97-AF65-F5344CB8AC3E}">
        <p14:creationId xmlns:p14="http://schemas.microsoft.com/office/powerpoint/2010/main" val="3285362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133723" y="2822576"/>
            <a:ext cx="662940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Dusty Road North</a:t>
            </a:r>
          </a:p>
        </p:txBody>
      </p:sp>
      <p:sp>
        <p:nvSpPr>
          <p:cNvPr id="3" name="Rectangle 2"/>
          <p:cNvSpPr/>
          <p:nvPr/>
        </p:nvSpPr>
        <p:spPr>
          <a:xfrm>
            <a:off x="3133723" y="3745003"/>
            <a:ext cx="6096000" cy="1477328"/>
          </a:xfrm>
          <a:prstGeom prst="rect">
            <a:avLst/>
          </a:prstGeom>
        </p:spPr>
        <p:txBody>
          <a:bodyPr>
            <a:spAutoFit/>
          </a:bodyPr>
          <a:lstStyle/>
          <a:p>
            <a:r>
              <a:rPr lang="en-GB" dirty="0"/>
              <a:t>The road is barren and dusty, there is nothing much to be seen in either direction other than the occasional small bush and the odd bird flying overhead. The hot sun beating down on the road over the years has caused it to completely dry out and crack in place.</a:t>
            </a:r>
          </a:p>
        </p:txBody>
      </p:sp>
    </p:spTree>
    <p:extLst>
      <p:ext uri="{BB962C8B-B14F-4D97-AF65-F5344CB8AC3E}">
        <p14:creationId xmlns:p14="http://schemas.microsoft.com/office/powerpoint/2010/main" val="559966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914898" y="27940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Cave</a:t>
            </a:r>
          </a:p>
        </p:txBody>
      </p:sp>
      <p:sp>
        <p:nvSpPr>
          <p:cNvPr id="3" name="Rectangle 2"/>
          <p:cNvSpPr/>
          <p:nvPr/>
        </p:nvSpPr>
        <p:spPr>
          <a:xfrm>
            <a:off x="3133723" y="3745003"/>
            <a:ext cx="6096000" cy="1754326"/>
          </a:xfrm>
          <a:prstGeom prst="rect">
            <a:avLst/>
          </a:prstGeom>
        </p:spPr>
        <p:txBody>
          <a:bodyPr>
            <a:spAutoFit/>
          </a:bodyPr>
          <a:lstStyle/>
          <a:p>
            <a:r>
              <a:rPr lang="en-GB" dirty="0"/>
              <a:t>The cave is very dark and damp, there are large stalactites looming down the from the roof like giant monstrous teeth. There is a constant drip of water echoing throughout as it splashes against the hard stone floor. At the back of the cave is a pitch black tunnel leading down into the ground, it is too dark to see how far it goes.</a:t>
            </a:r>
          </a:p>
        </p:txBody>
      </p:sp>
    </p:spTree>
    <p:extLst>
      <p:ext uri="{BB962C8B-B14F-4D97-AF65-F5344CB8AC3E}">
        <p14:creationId xmlns:p14="http://schemas.microsoft.com/office/powerpoint/2010/main" val="69188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276723" y="28702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Swamp 1</a:t>
            </a:r>
          </a:p>
        </p:txBody>
      </p:sp>
      <p:sp>
        <p:nvSpPr>
          <p:cNvPr id="3" name="Rectangle 2"/>
          <p:cNvSpPr/>
          <p:nvPr/>
        </p:nvSpPr>
        <p:spPr>
          <a:xfrm>
            <a:off x="3533774" y="4009901"/>
            <a:ext cx="6096000" cy="1477328"/>
          </a:xfrm>
          <a:prstGeom prst="rect">
            <a:avLst/>
          </a:prstGeom>
        </p:spPr>
        <p:txBody>
          <a:bodyPr>
            <a:spAutoFit/>
          </a:bodyPr>
          <a:lstStyle/>
          <a:p>
            <a:r>
              <a:rPr lang="en-GB" dirty="0"/>
              <a:t>The trees growing out of the swamp seem lifeless and limp. All life looks like it has been drained out of them by the foul air, corrupted by the slow decay of everything around. The water in the swamp is lifeless, like all the oxygen was drained out long ago.</a:t>
            </a:r>
          </a:p>
        </p:txBody>
      </p:sp>
    </p:spTree>
    <p:extLst>
      <p:ext uri="{BB962C8B-B14F-4D97-AF65-F5344CB8AC3E}">
        <p14:creationId xmlns:p14="http://schemas.microsoft.com/office/powerpoint/2010/main" val="3212764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4371973" y="2727326"/>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Marsh 1</a:t>
            </a:r>
          </a:p>
        </p:txBody>
      </p:sp>
      <p:sp>
        <p:nvSpPr>
          <p:cNvPr id="3" name="Rectangle 2"/>
          <p:cNvSpPr/>
          <p:nvPr/>
        </p:nvSpPr>
        <p:spPr>
          <a:xfrm>
            <a:off x="3475220" y="3867947"/>
            <a:ext cx="6096000" cy="1477328"/>
          </a:xfrm>
          <a:prstGeom prst="rect">
            <a:avLst/>
          </a:prstGeom>
        </p:spPr>
        <p:txBody>
          <a:bodyPr>
            <a:spAutoFit/>
          </a:bodyPr>
          <a:lstStyle/>
          <a:p>
            <a:r>
              <a:rPr lang="en-GB" dirty="0"/>
              <a:t>The ground underfoot is boggy and wet. There are small channels of water trickling between grassy mounds of earth and clumps reeds protruding from shallow pools of stagnant water. Apparently the leeches of the marsh have uses in medicine to cure the blood from toxins.</a:t>
            </a:r>
          </a:p>
        </p:txBody>
      </p:sp>
    </p:spTree>
    <p:extLst>
      <p:ext uri="{BB962C8B-B14F-4D97-AF65-F5344CB8AC3E}">
        <p14:creationId xmlns:p14="http://schemas.microsoft.com/office/powerpoint/2010/main" val="3713132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24173" y="2784476"/>
            <a:ext cx="6648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Waterlogged Field</a:t>
            </a:r>
          </a:p>
        </p:txBody>
      </p:sp>
      <p:sp>
        <p:nvSpPr>
          <p:cNvPr id="3" name="Rectangle 2"/>
          <p:cNvSpPr/>
          <p:nvPr/>
        </p:nvSpPr>
        <p:spPr>
          <a:xfrm>
            <a:off x="3133723" y="3745003"/>
            <a:ext cx="6096000" cy="1477328"/>
          </a:xfrm>
          <a:prstGeom prst="rect">
            <a:avLst/>
          </a:prstGeom>
        </p:spPr>
        <p:txBody>
          <a:bodyPr>
            <a:spAutoFit/>
          </a:bodyPr>
          <a:lstStyle/>
          <a:p>
            <a:r>
              <a:rPr lang="en-GB" dirty="0"/>
              <a:t>Once a field full of crops, this field is now boggy and sodden with water. It is slowly being swallowed by the marsh and the encroaching river. The once fertile land is now barren and empty, it is no longer possible to grow crops in the field as if all of the life has been washed out of the soil.</a:t>
            </a:r>
          </a:p>
        </p:txBody>
      </p:sp>
    </p:spTree>
    <p:extLst>
      <p:ext uri="{BB962C8B-B14F-4D97-AF65-F5344CB8AC3E}">
        <p14:creationId xmlns:p14="http://schemas.microsoft.com/office/powerpoint/2010/main" val="2268592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33798" y="27749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2</a:t>
            </a:r>
          </a:p>
        </p:txBody>
      </p:sp>
      <p:sp>
        <p:nvSpPr>
          <p:cNvPr id="4" name="Rectangle 3"/>
          <p:cNvSpPr/>
          <p:nvPr/>
        </p:nvSpPr>
        <p:spPr>
          <a:xfrm>
            <a:off x="3133723" y="374500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An elderly farmer is harvesting some of his crop around the edges of the field with a small sickle. </a:t>
            </a:r>
          </a:p>
        </p:txBody>
      </p:sp>
    </p:spTree>
    <p:extLst>
      <p:ext uri="{BB962C8B-B14F-4D97-AF65-F5344CB8AC3E}">
        <p14:creationId xmlns:p14="http://schemas.microsoft.com/office/powerpoint/2010/main" val="1566962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724273" y="273685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Corn Field 1</a:t>
            </a:r>
          </a:p>
        </p:txBody>
      </p:sp>
      <p:sp>
        <p:nvSpPr>
          <p:cNvPr id="3" name="Rectangle 2"/>
          <p:cNvSpPr/>
          <p:nvPr/>
        </p:nvSpPr>
        <p:spPr>
          <a:xfrm>
            <a:off x="3047999" y="3668163"/>
            <a:ext cx="6096000" cy="1477328"/>
          </a:xfrm>
          <a:prstGeom prst="rect">
            <a:avLst/>
          </a:prstGeom>
        </p:spPr>
        <p:txBody>
          <a:bodyPr>
            <a:spAutoFit/>
          </a:bodyPr>
          <a:lstStyle/>
          <a:p>
            <a:r>
              <a:rPr lang="en-GB" dirty="0"/>
              <a:t>The field is filled with tall corn plants as far as the eye can see. They reach up into the sky, nearly 10 feet tall, covering vast areas of land like a vast impenetrable maze. At the centre of this field is a large lifeless scarecrow seen sticking up above the corn. </a:t>
            </a:r>
          </a:p>
        </p:txBody>
      </p:sp>
    </p:spTree>
    <p:extLst>
      <p:ext uri="{BB962C8B-B14F-4D97-AF65-F5344CB8AC3E}">
        <p14:creationId xmlns:p14="http://schemas.microsoft.com/office/powerpoint/2010/main" val="42951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28922" y="2489201"/>
            <a:ext cx="6467477"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Back Garden (Inn)</a:t>
            </a:r>
          </a:p>
        </p:txBody>
      </p:sp>
      <p:sp>
        <p:nvSpPr>
          <p:cNvPr id="3" name="Rectangle 2"/>
          <p:cNvSpPr/>
          <p:nvPr/>
        </p:nvSpPr>
        <p:spPr>
          <a:xfrm>
            <a:off x="3133723" y="3745003"/>
            <a:ext cx="6096000" cy="1754326"/>
          </a:xfrm>
          <a:prstGeom prst="rect">
            <a:avLst/>
          </a:prstGeom>
        </p:spPr>
        <p:txBody>
          <a:bodyPr>
            <a:spAutoFit/>
          </a:bodyPr>
          <a:lstStyle/>
          <a:p>
            <a:r>
              <a:rPr lang="en-GB" dirty="0"/>
              <a:t>This garden is very neatly kept, within the confines of a large wooden fence. There are various herbs growing in small running along the back wall of the inn, and a large vegetable patch at the far end of the garden. The is a small tool shed in the back corner of the garden, locked with a large metal padlock.</a:t>
            </a:r>
          </a:p>
        </p:txBody>
      </p:sp>
    </p:spTree>
    <p:extLst>
      <p:ext uri="{BB962C8B-B14F-4D97-AF65-F5344CB8AC3E}">
        <p14:creationId xmlns:p14="http://schemas.microsoft.com/office/powerpoint/2010/main" val="198713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362448" y="25273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Old Inn</a:t>
            </a:r>
          </a:p>
        </p:txBody>
      </p:sp>
      <p:sp>
        <p:nvSpPr>
          <p:cNvPr id="4" name="Rectangle 3"/>
          <p:cNvSpPr/>
          <p:nvPr/>
        </p:nvSpPr>
        <p:spPr>
          <a:xfrm>
            <a:off x="3179828" y="3460694"/>
            <a:ext cx="6096000" cy="1477328"/>
          </a:xfrm>
          <a:prstGeom prst="rect">
            <a:avLst/>
          </a:prstGeom>
        </p:spPr>
        <p:txBody>
          <a:bodyPr>
            <a:spAutoFit/>
          </a:bodyPr>
          <a:lstStyle/>
          <a:p>
            <a:r>
              <a:rPr lang="en-GB" dirty="0"/>
              <a:t>The inn is almost empty apart from a drunken looking patron passed out in the corner, and the weary looking inn keeper stood behind the bar. There is the pleasant smell of something cooking coming from a kitchen just out of sight. The inn looks like its last legs and could do with a good lick of paint.</a:t>
            </a:r>
          </a:p>
        </p:txBody>
      </p:sp>
    </p:spTree>
    <p:extLst>
      <p:ext uri="{BB962C8B-B14F-4D97-AF65-F5344CB8AC3E}">
        <p14:creationId xmlns:p14="http://schemas.microsoft.com/office/powerpoint/2010/main" val="2607958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333748" y="2813051"/>
            <a:ext cx="60769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Dust Road West</a:t>
            </a:r>
          </a:p>
        </p:txBody>
      </p:sp>
      <p:sp>
        <p:nvSpPr>
          <p:cNvPr id="3" name="Rectangle 2"/>
          <p:cNvSpPr/>
          <p:nvPr/>
        </p:nvSpPr>
        <p:spPr>
          <a:xfrm>
            <a:off x="3133723" y="3745003"/>
            <a:ext cx="6096000" cy="1200329"/>
          </a:xfrm>
          <a:prstGeom prst="rect">
            <a:avLst/>
          </a:prstGeom>
        </p:spPr>
        <p:txBody>
          <a:bodyPr>
            <a:spAutoFit/>
          </a:bodyPr>
          <a:lstStyle/>
          <a:p>
            <a:r>
              <a:rPr lang="en-GB" dirty="0"/>
              <a:t>The road is barren and dusty, there is nothing much to be seen in either direction other than the occasional small bush and the odd bird flying overhead. A tumble weed blows slowly across the </a:t>
            </a:r>
            <a:r>
              <a:rPr lang="en-GB" dirty="0" err="1"/>
              <a:t>descolate</a:t>
            </a:r>
            <a:r>
              <a:rPr lang="en-GB" dirty="0"/>
              <a:t> and empty road.</a:t>
            </a:r>
          </a:p>
        </p:txBody>
      </p:sp>
    </p:spTree>
    <p:extLst>
      <p:ext uri="{BB962C8B-B14F-4D97-AF65-F5344CB8AC3E}">
        <p14:creationId xmlns:p14="http://schemas.microsoft.com/office/powerpoint/2010/main" val="4154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52949" y="2698751"/>
            <a:ext cx="4000501" cy="105409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Quarry</a:t>
            </a:r>
          </a:p>
        </p:txBody>
      </p:sp>
      <p:sp>
        <p:nvSpPr>
          <p:cNvPr id="7" name="TextBox 6"/>
          <p:cNvSpPr txBox="1"/>
          <p:nvPr/>
        </p:nvSpPr>
        <p:spPr>
          <a:xfrm>
            <a:off x="3348445" y="3911327"/>
            <a:ext cx="6409508" cy="1200329"/>
          </a:xfrm>
          <a:prstGeom prst="rect">
            <a:avLst/>
          </a:prstGeom>
          <a:noFill/>
        </p:spPr>
        <p:txBody>
          <a:bodyPr wrap="square" rtlCol="0">
            <a:spAutoFit/>
          </a:bodyPr>
          <a:lstStyle/>
          <a:p>
            <a:r>
              <a:rPr lang="en-GB" dirty="0"/>
              <a:t>The quarry, once a booming source of minerals and precious stones, was closed under the rule of the Iron Queen. It looks like it has been unused for some time. However, the mine carts are still fool and there are tools scattered around. </a:t>
            </a:r>
          </a:p>
        </p:txBody>
      </p:sp>
      <p:sp>
        <p:nvSpPr>
          <p:cNvPr id="8" name="Rectangle 7"/>
          <p:cNvSpPr/>
          <p:nvPr/>
        </p:nvSpPr>
        <p:spPr>
          <a:xfrm>
            <a:off x="457199" y="493958"/>
            <a:ext cx="6096000" cy="646331"/>
          </a:xfrm>
          <a:prstGeom prst="rect">
            <a:avLst/>
          </a:prstGeom>
        </p:spPr>
        <p:txBody>
          <a:bodyPr>
            <a:spAutoFit/>
          </a:bodyPr>
          <a:lstStyle/>
          <a:p>
            <a:r>
              <a:rPr lang="en-GB" b="1" dirty="0"/>
              <a:t>Pick up Pickaxe:</a:t>
            </a:r>
          </a:p>
          <a:p>
            <a:r>
              <a:rPr lang="en-GB" dirty="0"/>
              <a:t>A hefty workman's pickaxe. Perfect for smashing. </a:t>
            </a:r>
          </a:p>
        </p:txBody>
      </p:sp>
    </p:spTree>
    <p:extLst>
      <p:ext uri="{BB962C8B-B14F-4D97-AF65-F5344CB8AC3E}">
        <p14:creationId xmlns:p14="http://schemas.microsoft.com/office/powerpoint/2010/main" val="1564576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648073" y="2755901"/>
            <a:ext cx="4743452" cy="52009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Broken Cart</a:t>
            </a:r>
          </a:p>
        </p:txBody>
      </p:sp>
      <p:sp>
        <p:nvSpPr>
          <p:cNvPr id="3" name="Rectangle 2"/>
          <p:cNvSpPr/>
          <p:nvPr/>
        </p:nvSpPr>
        <p:spPr>
          <a:xfrm>
            <a:off x="3133723" y="3745003"/>
            <a:ext cx="6096000" cy="1477328"/>
          </a:xfrm>
          <a:prstGeom prst="rect">
            <a:avLst/>
          </a:prstGeom>
        </p:spPr>
        <p:txBody>
          <a:bodyPr>
            <a:spAutoFit/>
          </a:bodyPr>
          <a:lstStyle/>
          <a:p>
            <a:r>
              <a:rPr lang="en-GB" dirty="0"/>
              <a:t>A broken cart lies by the side of the dusty road. One of its wheels has broken off and rolled away, stopped by a dead tree trunk on the opposite side of the road. The empty crates and barrels the cart was carrying have fallen out and are strewn all over the side of the road.  </a:t>
            </a:r>
          </a:p>
        </p:txBody>
      </p:sp>
    </p:spTree>
    <p:extLst>
      <p:ext uri="{BB962C8B-B14F-4D97-AF65-F5344CB8AC3E}">
        <p14:creationId xmlns:p14="http://schemas.microsoft.com/office/powerpoint/2010/main" val="396698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181474" y="2822576"/>
            <a:ext cx="4514851" cy="12731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a:t>
            </a:r>
          </a:p>
        </p:txBody>
      </p:sp>
      <p:sp>
        <p:nvSpPr>
          <p:cNvPr id="7" name="Rectangle 6"/>
          <p:cNvSpPr/>
          <p:nvPr/>
        </p:nvSpPr>
        <p:spPr>
          <a:xfrm>
            <a:off x="3040505" y="3799289"/>
            <a:ext cx="6096000" cy="1200329"/>
          </a:xfrm>
          <a:prstGeom prst="rect">
            <a:avLst/>
          </a:prstGeom>
        </p:spPr>
        <p:txBody>
          <a:bodyPr>
            <a:spAutoFit/>
          </a:bodyPr>
          <a:lstStyle/>
          <a:p>
            <a:r>
              <a:rPr lang="en-GB" dirty="0"/>
              <a:t>The snow topped mountains disappear upwards into the sky in a series of steep ridges and vast tundra's. The wind is Icey and bites straight down to the bone. Surely nothing could survive in these freezing conditions.</a:t>
            </a:r>
          </a:p>
        </p:txBody>
      </p:sp>
    </p:spTree>
    <p:extLst>
      <p:ext uri="{BB962C8B-B14F-4D97-AF65-F5344CB8AC3E}">
        <p14:creationId xmlns:p14="http://schemas.microsoft.com/office/powerpoint/2010/main" val="42546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3962399" y="2841626"/>
            <a:ext cx="4695826" cy="9874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000" dirty="0">
                <a:latin typeface="Arial" panose="020B0604020202020204" pitchFamily="34" charset="0"/>
                <a:cs typeface="Arial" panose="020B0604020202020204" pitchFamily="34" charset="0"/>
              </a:rPr>
              <a:t>Mountains 2</a:t>
            </a:r>
          </a:p>
        </p:txBody>
      </p:sp>
      <p:sp>
        <p:nvSpPr>
          <p:cNvPr id="6" name="Rectangle 5"/>
          <p:cNvSpPr/>
          <p:nvPr/>
        </p:nvSpPr>
        <p:spPr>
          <a:xfrm>
            <a:off x="3040505" y="3799289"/>
            <a:ext cx="6096000" cy="1477328"/>
          </a:xfrm>
          <a:prstGeom prst="rect">
            <a:avLst/>
          </a:prstGeom>
        </p:spPr>
        <p:txBody>
          <a:bodyPr>
            <a:spAutoFit/>
          </a:bodyPr>
          <a:lstStyle/>
          <a:p>
            <a:r>
              <a:rPr lang="en-GB" dirty="0"/>
              <a:t>The snow topped mountains disappear upwards into the sky in a series of steep ridges and vast </a:t>
            </a:r>
            <a:r>
              <a:rPr lang="en-GB" dirty="0" err="1"/>
              <a:t>tundras</a:t>
            </a:r>
            <a:r>
              <a:rPr lang="en-GB" dirty="0"/>
              <a:t>. The wind is Icey and bites straight down to the bone. There is the faint rumble of an avalanche in the distance which almost sounds like a deep booming voice, carried across the vast peaks.</a:t>
            </a:r>
          </a:p>
        </p:txBody>
      </p:sp>
    </p:spTree>
    <p:extLst>
      <p:ext uri="{BB962C8B-B14F-4D97-AF65-F5344CB8AC3E}">
        <p14:creationId xmlns:p14="http://schemas.microsoft.com/office/powerpoint/2010/main" val="3506385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4577</Words>
  <Application>Microsoft Office PowerPoint</Application>
  <PresentationFormat>Widescreen</PresentationFormat>
  <Paragraphs>157</Paragraphs>
  <Slides>70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F Billington (13456778)</dc:creator>
  <cp:lastModifiedBy>Alex</cp:lastModifiedBy>
  <cp:revision>100</cp:revision>
  <dcterms:created xsi:type="dcterms:W3CDTF">2016-01-23T12:29:12Z</dcterms:created>
  <dcterms:modified xsi:type="dcterms:W3CDTF">2016-10-22T18:53:02Z</dcterms:modified>
</cp:coreProperties>
</file>