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3" Type="http://schemas.openxmlformats.org/officeDocument/2006/relationships/image" Target="../media/image1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www.skillcourt.com" TargetMode="External"/><Relationship Id="rId9" Type="http://schemas.openxmlformats.org/officeDocument/2006/relationships/image" Target="../media/image4.png"/><Relationship Id="rId15" Type="http://schemas.openxmlformats.org/officeDocument/2006/relationships/image" Target="../media/image7.png"/><Relationship Id="rId14" Type="http://schemas.openxmlformats.org/officeDocument/2006/relationships/image" Target="../media/image3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5" Type="http://schemas.openxmlformats.org/officeDocument/2006/relationships/hyperlink" Target="www.skillcourt.com" TargetMode="External"/><Relationship Id="rId19" Type="http://schemas.openxmlformats.org/officeDocument/2006/relationships/image" Target="../media/image11.png"/><Relationship Id="rId6" Type="http://schemas.openxmlformats.org/officeDocument/2006/relationships/image" Target="../media/image2.png"/><Relationship Id="rId18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SkillCourt Website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Antonio Riverol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0033CC"/>
                </a:solidFill>
              </a:rPr>
              <a:t>Guðmundur Traustason, SkillCourt CEO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SkillCourt has no functioning website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Interested individuals should have a way to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Learn about SkillCourt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Sign up for a SkillCourt account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SkillCourt lacked a website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100" u="sng">
                <a:solidFill>
                  <a:schemeClr val="hlink"/>
                </a:solidFill>
                <a:hlinkClick r:id="rId4"/>
              </a:rPr>
              <a:t>www.skillcourt.com</a:t>
            </a:r>
            <a:r>
              <a:rPr lang="en-US" sz="4100">
                <a:solidFill>
                  <a:srgbClr val="336699"/>
                </a:solidFill>
              </a:rPr>
              <a:t> would link to a blank web page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run on an AWS server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display on </a:t>
            </a:r>
            <a:r>
              <a:rPr lang="en-US" sz="3600" u="sng">
                <a:solidFill>
                  <a:schemeClr val="hlink"/>
                </a:solidFill>
                <a:hlinkClick r:id="rId5"/>
              </a:rPr>
              <a:t>www.skillcourt.com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use the already populated Firebase database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adapt to display size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allow Facebook login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allow e-mail login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The website must provide information about SkillCourt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Deployed with Amazon Web Services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Web routes using ExpressJS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Web requests handled by NodeJS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Web content with HTML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Web styling with CSS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Web logic with Javascript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Facebook login with Facebook for Developers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Database by Firebase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HTTP requests and tests performed with Postman </a:t>
            </a:r>
          </a:p>
          <a:p>
            <a:pPr indent="-45720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Login verification performed by Firebase and Facebook for Developers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18800" y="12902225"/>
            <a:ext cx="296808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336699"/>
                </a:solidFill>
              </a:rPr>
              <a:t>(displayed on mobile device for spacing purposes)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The current system was non-existent 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new system had to be built from scratch with modern technologies and practices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new SkillCourt website is now up and running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A new SkillCourt website will have to be built from scratch 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new website should use the already available AWS account, domain, and Firebase database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Up-to-date technologies should be used to promote future alterations and additions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I am thankful to my group members Chandan Aubel and Alvaro Silva, and to our product owner </a:t>
            </a:r>
            <a:r>
              <a:rPr lang="en-US" sz="3000">
                <a:solidFill>
                  <a:srgbClr val="001D4D"/>
                </a:solidFill>
              </a:rPr>
              <a:t>Guðmundur for constant feedback and advice.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60175" y="30927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79725" y="1120072"/>
            <a:ext cx="4980000" cy="187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10600" y="11034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3700" y="1142900"/>
            <a:ext cx="9249000" cy="307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6961" y="14297749"/>
            <a:ext cx="3939299" cy="701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14561" y="14304561"/>
            <a:ext cx="3939299" cy="70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135861" y="14290936"/>
            <a:ext cx="3939299" cy="703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857139" y="14316636"/>
            <a:ext cx="3939299" cy="698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599649" y="14304564"/>
            <a:ext cx="3939299" cy="70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342142" y="14318187"/>
            <a:ext cx="3939299" cy="697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6">
            <a:alphaModFix/>
          </a:blip>
          <a:srcRect b="30879" l="9543" r="9096" t="32800"/>
          <a:stretch/>
        </p:blipFill>
        <p:spPr>
          <a:xfrm>
            <a:off x="24062225" y="3363412"/>
            <a:ext cx="3939300" cy="17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7">
            <a:alphaModFix/>
          </a:blip>
          <a:srcRect b="24663" l="18648" r="19397" t="31169"/>
          <a:stretch/>
        </p:blipFill>
        <p:spPr>
          <a:xfrm>
            <a:off x="4563097" y="37597549"/>
            <a:ext cx="3571090" cy="14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0612" y="37597550"/>
            <a:ext cx="1426424" cy="142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504950" y="37431511"/>
            <a:ext cx="1758500" cy="17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799525" y="26260350"/>
            <a:ext cx="4560900" cy="50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2449175" y="27654350"/>
            <a:ext cx="2350200" cy="204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A separate view is created for each web page, header, and footer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5361875" y="24605850"/>
            <a:ext cx="3436200" cy="165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The data is contained in Firebase and can be manipulated by the controllers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9495275" y="27654350"/>
            <a:ext cx="2350200" cy="204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Each view has a controller with its own set of functions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165075" y="33917100"/>
            <a:ext cx="9975600" cy="628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