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4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00" y="1792273"/>
            <a:ext cx="49720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Pillars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Science and Technology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Enemies are a protector race (hence Golem design)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Volatile and Broken Surface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Consistent, Clean, Polished </a:t>
            </a:r>
            <a:r>
              <a:rPr lang="en"/>
              <a:t>Spaceship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(Story) Exploring the morality of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27315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Shoot ‘em and Loot ‘em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Dungeon Delving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Diverse random loot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Bosses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Exploration incentivized through loot and story progression.  </a:t>
            </a: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Mechanics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Protagonist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150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Meet “</a:t>
            </a:r>
            <a:r>
              <a:rPr lang="en"/>
              <a:t>J”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 is one of science’s greatest wonders: an artificial intelligence that exceeds the physical capabilities of humans in every 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But, is he really the “perfect” human?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275" y="2921025"/>
            <a:ext cx="16192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75" y="2921025"/>
            <a:ext cx="19716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is the year 2653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You’re orbiting the planet of Vardus in the Cataian Galaxy.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alien </a:t>
            </a:r>
            <a:r>
              <a:rPr lang="en"/>
              <a:t>artifact </a:t>
            </a:r>
            <a:r>
              <a:rPr lang="en"/>
              <a:t>- The Cube - lies broken on the surface of Vardus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You’re tasked with reassembling the cube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promises great scientific advances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But, upon touching down on the planet’s surface you realize the locals are hostile.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When you first touch a piece of The Cube, you realize that it too holds a secret.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Feature Set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 (large) dungeon, 4 dungeon bosses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Final boss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 loot: most loot comes from exploring levels and killing bosses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Lore books scattered around the hub and world that provide backstory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Continuous</a:t>
            </a:r>
            <a:r>
              <a:rPr lang="en"/>
              <a:t> progression curve (reduced death penalty)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Monsters get progressively more difficult as you descend the dungeon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Controller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