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Artificial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Main Pillars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BioTech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World Feels Chaotic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Player’s world is </a:t>
            </a:r>
            <a:r>
              <a:rPr lang="en"/>
              <a:t>manufactured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The Cube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Current Characters + Story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Story largely intact, with missing details filled in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Still have the main character “J”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Still sent on a mission to complete a mystery relic - “The Cube”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Still involves dungeon delving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But….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Added enemy backstory and explained why the planet is the way it is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Older/Stronger Alien =&gt; Bigger Golem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Setting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(</a:t>
            </a:r>
            <a:r>
              <a:rPr lang="en"/>
              <a:t>Intergalactic Calendar) </a:t>
            </a:r>
            <a:r>
              <a:rPr lang="en"/>
              <a:t>Year 2481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game’s hub is still a spaceship near the planet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Most gameplay takes place on the nearby planet Vardus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Dungeon is on the ruinous surface of the planet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Similar to before: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Shoot ‘em and Loot ‘em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Dungeon Delving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Lots of random loot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Added: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Heavier focus on lore and exploration </a:t>
            </a:r>
          </a:p>
        </p:txBody>
      </p:sp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Main Mechanics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was cut?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</a:t>
            </a:r>
            <a:r>
              <a:rPr lang="en"/>
              <a:t>original </a:t>
            </a:r>
            <a:r>
              <a:rPr lang="en"/>
              <a:t>name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Mostly dungeons: started at 8, then 5, then 3, now 1 large dungeon with more mechanics and bosses.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Dual wielding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Locker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Final Feature Set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1 (large) dungeon, 4 bosses total, scaling difficulty curve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Final boss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Lots of random loot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Lore books scattered around the hub and world that provide backstory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Weapon types and modifiers more spread out to provide continuous progression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Controller Support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Beta Focus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Level design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Enemies implemented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Bosses implemented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Finishing up all different modifiers/types on random loot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Player animation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Lore/Story</a:t>
            </a:r>
            <a:r>
              <a:rPr lang="en"/>
              <a:t> fully implemented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Perfecting the Audio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