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30" r:id="rId1"/>
  </p:sldMasterIdLst>
  <p:notesMasterIdLst>
    <p:notesMasterId r:id="rId17"/>
  </p:notesMasterIdLst>
  <p:sldIdLst>
    <p:sldId id="256" r:id="rId2"/>
    <p:sldId id="270" r:id="rId3"/>
    <p:sldId id="271" r:id="rId4"/>
    <p:sldId id="274" r:id="rId5"/>
    <p:sldId id="273" r:id="rId6"/>
    <p:sldId id="275" r:id="rId7"/>
    <p:sldId id="276" r:id="rId8"/>
    <p:sldId id="277" r:id="rId9"/>
    <p:sldId id="278" r:id="rId10"/>
    <p:sldId id="279" r:id="rId11"/>
    <p:sldId id="280" r:id="rId12"/>
    <p:sldId id="283" r:id="rId13"/>
    <p:sldId id="282" r:id="rId14"/>
    <p:sldId id="281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h Julia" initials="KJ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4" autoAdjust="0"/>
    <p:restoredTop sz="99539" autoAdjust="0"/>
  </p:normalViewPr>
  <p:slideViewPr>
    <p:cSldViewPr snapToGrid="0" snapToObjects="1">
      <p:cViewPr>
        <p:scale>
          <a:sx n="100" d="100"/>
          <a:sy n="100" d="100"/>
        </p:scale>
        <p:origin x="-2046" y="-426"/>
      </p:cViewPr>
      <p:guideLst>
        <p:guide orient="horz" pos="2204"/>
        <p:guide pos="2880"/>
      </p:guideLst>
    </p:cSldViewPr>
  </p:slideViewPr>
  <p:outlineViewPr>
    <p:cViewPr>
      <p:scale>
        <a:sx n="33" d="100"/>
        <a:sy n="33" d="100"/>
      </p:scale>
      <p:origin x="0" y="-106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나눔바른고딕"/>
                <a:ea typeface="나눔바른고딕"/>
              </a:defRPr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나눔바른고딕"/>
                <a:ea typeface="나눔바른고딕"/>
              </a:defRPr>
            </a:lvl1pPr>
          </a:lstStyle>
          <a:p>
            <a:pPr lvl="0">
              <a:defRPr/>
            </a:pPr>
            <a:fld id="{76EDEC4B-B309-5E4C-AB73-0ECAD72F8F7E}" type="datetime1">
              <a:rPr kumimoji="1" lang="ko-KR" altLang="en-US"/>
              <a:pPr lvl="0">
                <a:defRPr/>
              </a:pPr>
              <a:t>2019-09-23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</a:p>
          <a:p>
            <a:pPr lvl="1">
              <a:defRPr/>
            </a:pPr>
            <a:r>
              <a:rPr kumimoji="1" lang="ko-KR" altLang="en-US"/>
              <a:t>두 번째 수준</a:t>
            </a:r>
          </a:p>
          <a:p>
            <a:pPr lvl="2">
              <a:defRPr/>
            </a:pPr>
            <a:r>
              <a:rPr kumimoji="1" lang="ko-KR" altLang="en-US"/>
              <a:t>세 번째 수준</a:t>
            </a:r>
          </a:p>
          <a:p>
            <a:pPr lvl="3">
              <a:defRPr/>
            </a:pPr>
            <a:r>
              <a:rPr kumimoji="1" lang="ko-KR" altLang="en-US"/>
              <a:t>네 번째 수준</a:t>
            </a:r>
          </a:p>
          <a:p>
            <a:pPr lvl="4">
              <a:defRPr/>
            </a:pPr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나눔바른고딕"/>
                <a:ea typeface="나눔바른고딕"/>
              </a:defRPr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나눔바른고딕"/>
                <a:ea typeface="나눔바른고딕"/>
              </a:defRPr>
            </a:lvl1pPr>
          </a:lstStyle>
          <a:p>
            <a:pPr lvl="0">
              <a:defRPr/>
            </a:pPr>
            <a:fld id="{0819FE94-7A59-514A-90CD-6D959F07B638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48288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755375"/>
            <a:ext cx="6887817" cy="2405268"/>
          </a:xfrm>
        </p:spPr>
        <p:txBody>
          <a:bodyPr anchor="b"/>
          <a:lstStyle>
            <a:lvl1pPr algn="l">
              <a:defRPr sz="4800" b="1" i="0" spc="-8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602038"/>
            <a:ext cx="4164496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3C4BEE1B-2870-47B0-AE1E-B6C01CC8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212987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419" y="164391"/>
            <a:ext cx="8642665" cy="443507"/>
          </a:xfrm>
        </p:spPr>
        <p:txBody>
          <a:bodyPr>
            <a:normAutofit/>
          </a:bodyPr>
          <a:lstStyle>
            <a:lvl1pPr>
              <a:defRPr sz="18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17" y="698740"/>
            <a:ext cx="8642665" cy="5478223"/>
          </a:xfrm>
        </p:spPr>
        <p:txBody>
          <a:bodyPr>
            <a:normAutofit/>
          </a:bodyPr>
          <a:lstStyle>
            <a:lvl1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492874"/>
            <a:ext cx="2057400" cy="228602"/>
          </a:xfrm>
        </p:spPr>
        <p:txBody>
          <a:bodyPr/>
          <a:lstStyle/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4553A49-6D35-4DD0-8640-BF15EFAB15CB}"/>
              </a:ext>
            </a:extLst>
          </p:cNvPr>
          <p:cNvSpPr/>
          <p:nvPr userDrawn="1"/>
        </p:nvSpPr>
        <p:spPr>
          <a:xfrm>
            <a:off x="0" y="113715"/>
            <a:ext cx="74937" cy="4435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64BF490-814B-4E24-B455-A2AC7C2058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9403" y="6413048"/>
            <a:ext cx="571779" cy="3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2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>
              <a:defRPr sz="40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107FC402-31B6-47C4-AEC9-193F4EC3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314436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202B3CFA-F122-E244-911F-85A426B4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42" y="237530"/>
            <a:ext cx="8569842" cy="453581"/>
          </a:xfrm>
        </p:spPr>
        <p:txBody>
          <a:bodyPr>
            <a:normAutofit/>
          </a:bodyPr>
          <a:lstStyle>
            <a:lvl1pPr>
              <a:defRPr sz="18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2F7A668-5E29-42E2-8808-D4D577DE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298551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810654-A49D-469A-A4BA-A4132329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209101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0242" y="365126"/>
            <a:ext cx="8569842" cy="4535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241" y="1041991"/>
            <a:ext cx="8569841" cy="5134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7659" y="6492874"/>
            <a:ext cx="3086100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kumimoji="1" lang="en-US" altLang="ko-KR"/>
              <a:t>Edelman Digital Korea website </a:t>
            </a:r>
            <a:r>
              <a:rPr kumimoji="1" lang="ko-KR" altLang="en-US"/>
              <a:t>기획안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492874"/>
            <a:ext cx="2057400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76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361950" indent="-1809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534988" indent="-1730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896938" indent="-1809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258888" indent="-1809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odejs.org/ko/downloa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4D1C93-00D4-794C-B272-2F8FA7DB4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794" y="1719689"/>
            <a:ext cx="6187198" cy="1451344"/>
          </a:xfrm>
        </p:spPr>
        <p:txBody>
          <a:bodyPr anchor="t"/>
          <a:lstStyle/>
          <a:p>
            <a:r>
              <a:rPr kumimoji="1" lang="en-US" altLang="ko-KR" sz="3600" dirty="0" smtClean="0"/>
              <a:t>REACT</a:t>
            </a:r>
            <a:endParaRPr kumimoji="1" lang="ko-KR" altLang="en-US" sz="1400" b="1" dirty="0"/>
          </a:p>
        </p:txBody>
      </p:sp>
      <p:sp>
        <p:nvSpPr>
          <p:cNvPr id="5" name="Shape 323">
            <a:extLst>
              <a:ext uri="{FF2B5EF4-FFF2-40B4-BE49-F238E27FC236}">
                <a16:creationId xmlns:a16="http://schemas.microsoft.com/office/drawing/2014/main" xmlns="" id="{D77D7B61-4DA8-4ACE-B085-B413DDB04397}"/>
              </a:ext>
            </a:extLst>
          </p:cNvPr>
          <p:cNvSpPr txBox="1"/>
          <p:nvPr/>
        </p:nvSpPr>
        <p:spPr>
          <a:xfrm>
            <a:off x="584794" y="3868896"/>
            <a:ext cx="7597181" cy="771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50000"/>
              </a:lnSpc>
              <a:buClr>
                <a:schemeClr val="dk1"/>
              </a:buClr>
              <a:buSzPct val="25000"/>
              <a:defRPr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2019.09.19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지승렬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도제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9720BA2-A013-4631-9077-557E4A37AB69}"/>
              </a:ext>
            </a:extLst>
          </p:cNvPr>
          <p:cNvSpPr/>
          <p:nvPr/>
        </p:nvSpPr>
        <p:spPr>
          <a:xfrm>
            <a:off x="704850" y="3628985"/>
            <a:ext cx="8477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C999F7A-BB89-6D4F-B6B9-DCAB69CB773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848" y="500619"/>
            <a:ext cx="960120" cy="521208"/>
          </a:xfrm>
          <a:prstGeom prst="rect">
            <a:avLst/>
          </a:prstGeom>
        </p:spPr>
      </p:pic>
      <p:sp>
        <p:nvSpPr>
          <p:cNvPr id="7" name="Shape 323">
            <a:extLst>
              <a:ext uri="{FF2B5EF4-FFF2-40B4-BE49-F238E27FC236}">
                <a16:creationId xmlns:a16="http://schemas.microsoft.com/office/drawing/2014/main" xmlns="" id="{D77D7B61-4DA8-4ACE-B085-B413DDB04397}"/>
              </a:ext>
            </a:extLst>
          </p:cNvPr>
          <p:cNvSpPr txBox="1"/>
          <p:nvPr/>
        </p:nvSpPr>
        <p:spPr>
          <a:xfrm>
            <a:off x="4008385" y="2785034"/>
            <a:ext cx="3977310" cy="6706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50000"/>
              </a:lnSpc>
              <a:buClr>
                <a:schemeClr val="dk1"/>
              </a:buClr>
              <a:buSzPct val="25000"/>
              <a:defRPr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01. </a:t>
            </a:r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수업소개 </a:t>
            </a:r>
            <a:r>
              <a:rPr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~ 18. </a:t>
            </a:r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베이스 캠프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226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State</a:t>
            </a:r>
            <a:r>
              <a:rPr lang="ko-KR" altLang="en-US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통해 값을 동적으로 바꿈 </a:t>
            </a:r>
            <a:endParaRPr lang="ko-KR" altLang="en-US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pic>
        <p:nvPicPr>
          <p:cNvPr id="3074" name="Picture 2" descr="C:\Users\doje1\Desktop\ppt\리액트_생코\state_ap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06" y="598307"/>
            <a:ext cx="4226011" cy="395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oje1\Desktop\ppt\리액트_생코\state_app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266" y="607899"/>
            <a:ext cx="4426818" cy="394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doje1\Desktop\ppt\리액트_생코\state result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63" y="4663168"/>
            <a:ext cx="752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doje1\Desktop\ppt\리액트_생코\state result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4" y="4703804"/>
            <a:ext cx="858926" cy="164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21688" y="1042139"/>
            <a:ext cx="3196226" cy="150073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4213" y="3436089"/>
            <a:ext cx="2391362" cy="1050186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082313" y="1069129"/>
            <a:ext cx="1099539" cy="140546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239351" y="2370945"/>
            <a:ext cx="2290162" cy="17223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33335" y="923958"/>
            <a:ext cx="1376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React</a:t>
            </a:r>
            <a:r>
              <a:rPr lang="ko-KR" altLang="en-US" sz="11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에서는</a:t>
            </a:r>
            <a:endParaRPr lang="en-US" altLang="ko-KR" sz="11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11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onClick</a:t>
            </a:r>
            <a:r>
              <a:rPr lang="ko-KR" altLang="en-US" sz="11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임</a:t>
            </a:r>
            <a:endParaRPr lang="en-US" altLang="ko-KR" sz="11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3805" y="4703804"/>
            <a:ext cx="561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내용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WEB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클릭 시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setState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변경해 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State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바꿔서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render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실행하게 하는 방법으로 값을 바꾼다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849906" y="5650201"/>
            <a:ext cx="739392" cy="2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C:\Users\doje1\Desktop\ppt\리액트_생코\welcom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516" y="1813301"/>
            <a:ext cx="576264" cy="13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doje1\Desktop\ppt\리액트_생코\rea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47" y="1459382"/>
            <a:ext cx="352855" cy="17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doje1\Desktop\ppt\리액트_생코\b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460" y="1461099"/>
            <a:ext cx="440531" cy="17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408988" y="1459382"/>
            <a:ext cx="1090906" cy="17267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282213" y="1654916"/>
            <a:ext cx="1035567" cy="42153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8007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Props</a:t>
            </a:r>
            <a:r>
              <a:rPr lang="ko-KR" altLang="en-US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 함수 넘기기</a:t>
            </a:r>
            <a:endParaRPr lang="ko-KR" altLang="en-US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pic>
        <p:nvPicPr>
          <p:cNvPr id="5123" name="Picture 3" descr="C:\Users\doje1\Desktop\ppt\리액트_생코\retru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7" y="607898"/>
            <a:ext cx="5042140" cy="322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doje1\Desktop\ppt\리액트_생코\subje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557" y="607898"/>
            <a:ext cx="3716656" cy="264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doje1\Desktop\ppt\리액트_생코\state result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23" y="4020554"/>
            <a:ext cx="752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doje1\Desktop\ppt\리액트_생코\state result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14" y="4061190"/>
            <a:ext cx="858926" cy="164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>
            <a:off x="1055646" y="5396209"/>
            <a:ext cx="681714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88487" y="4020554"/>
            <a:ext cx="5611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방금 전과 기능 부분에서는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alert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창이 추가된 것이 끝이지만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코드를 보기 좋게 정리했고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props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값으로 함수를 넘기는 방법이 추가되었다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82357" y="1813561"/>
            <a:ext cx="1986283" cy="20574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981325" y="1742834"/>
            <a:ext cx="3201032" cy="173597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6" descr="C:\Users\doje1\Desktop\ppt\리액트_생코\welcom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737" y="1548189"/>
            <a:ext cx="605995" cy="16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doje1\Desktop\ppt\리액트_생코\);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933" y="1538144"/>
            <a:ext cx="225158" cy="20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C:\Users\doje1\Desktop\ppt\리액트_생코\welcom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560" y="1717389"/>
            <a:ext cx="605995" cy="16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doje1\Desktop\ppt\리액트_생코\);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268" y="1697273"/>
            <a:ext cx="200879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779777" y="1403077"/>
            <a:ext cx="2270370" cy="677183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47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3" name="Picture 11" descr="C:\Users\doje1\Desktop\ppt\리액트_생코\state resul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7" y="936625"/>
            <a:ext cx="150495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State</a:t>
            </a:r>
            <a:r>
              <a:rPr lang="ko-KR" altLang="en-US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이용해서 동적 변경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pic>
        <p:nvPicPr>
          <p:cNvPr id="8199" name="Picture 7" descr="C:\Users\doje1\Desktop\ppt\리액트_생코\ht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70" y="1529715"/>
            <a:ext cx="16954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C:\Users\doje1\Desktop\ppt\리액트_생코\j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70" y="3411855"/>
            <a:ext cx="204787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1" name="Picture 9" descr="C:\Users\doje1\Desktop\ppt\리액트_생코\ph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70" y="4384675"/>
            <a:ext cx="20764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C:\Users\doje1\Desktop\ppt\리액트_생코\cs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70" y="2521268"/>
            <a:ext cx="14097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 flipV="1">
            <a:off x="1663065" y="1783080"/>
            <a:ext cx="3068955" cy="279794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663065" y="2329333"/>
            <a:ext cx="3221355" cy="369417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819039" y="2604485"/>
            <a:ext cx="3065381" cy="1077163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1472565" y="2814156"/>
            <a:ext cx="3068955" cy="1734984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9154" y="4549140"/>
            <a:ext cx="45728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결과물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리스트 클릭 시 해당 내용을 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content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내용을 채움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WEB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누를 시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Welcome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으로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content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내용이 채움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3359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State</a:t>
            </a:r>
            <a:r>
              <a:rPr lang="ko-KR" altLang="en-US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이용해서 동적 변경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pic>
        <p:nvPicPr>
          <p:cNvPr id="6148" name="Picture 4" descr="C:\Users\doje1\Desktop\ppt\리액트_생코\las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4" y="752678"/>
            <a:ext cx="3316925" cy="560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doje1\Desktop\ppt\리액트_생코\datas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107" y="2501122"/>
            <a:ext cx="1647825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2392680" y="2565855"/>
            <a:ext cx="1629727" cy="114299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00804" y="2542996"/>
            <a:ext cx="2499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*“data-”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이라는 접 두어가 붙는 것은 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dataset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 저장 됨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43000" y="2705554"/>
            <a:ext cx="2499360" cy="678996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2650" y="2591709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14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39894" y="2680154"/>
            <a:ext cx="434975" cy="165686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3667124" y="2780581"/>
            <a:ext cx="536575" cy="386603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252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doje1\Desktop\ppt\리액트_생코\las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058" y="1232736"/>
            <a:ext cx="4172942" cy="391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State</a:t>
            </a:r>
            <a:r>
              <a:rPr lang="ko-KR" altLang="en-US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이용해서 동적 변경 </a:t>
            </a:r>
            <a:endParaRPr lang="ko-KR" altLang="en-US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pic>
        <p:nvPicPr>
          <p:cNvPr id="6146" name="Picture 2" descr="C:\Users\doje1\Desktop\ppt\리액트_생코\las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7898"/>
            <a:ext cx="5191956" cy="382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87960" y="3299460"/>
            <a:ext cx="5003996" cy="10756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9873" y="4008122"/>
            <a:ext cx="34084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필터를 이용해서 </a:t>
            </a:r>
            <a:r>
              <a:rPr lang="en-US" altLang="ko-KR" sz="105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id</a:t>
            </a:r>
            <a:r>
              <a:rPr lang="ko-KR" altLang="en-US" sz="105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같은 값들을 뽑아서 값을 넣음</a:t>
            </a:r>
            <a:endParaRPr lang="ko-KR" altLang="en-US" sz="105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86400" y="3086100"/>
            <a:ext cx="1988820" cy="822961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51644" y="3976903"/>
            <a:ext cx="3101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들어온 </a:t>
            </a:r>
            <a:r>
              <a:rPr lang="en-US" altLang="ko-KR" sz="105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id</a:t>
            </a:r>
            <a:r>
              <a:rPr lang="ko-KR" altLang="en-US" sz="105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 </a:t>
            </a:r>
            <a:r>
              <a:rPr lang="en-US" altLang="ko-KR" sz="105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state </a:t>
            </a:r>
            <a:r>
              <a:rPr lang="ko-KR" altLang="en-US" sz="105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값 변경 </a:t>
            </a:r>
            <a:r>
              <a:rPr lang="en-US" altLang="ko-KR" sz="105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-&gt; render </a:t>
            </a:r>
            <a:r>
              <a:rPr lang="ko-KR" altLang="en-US" sz="105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</a:t>
            </a:r>
            <a:endParaRPr lang="ko-KR" altLang="en-US" sz="105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48275" y="2899485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14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74764" y="2729454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14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4960" y="3989072"/>
            <a:ext cx="1291590" cy="280136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505848" y="4262038"/>
            <a:ext cx="2463401" cy="175711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98113" y="4522472"/>
            <a:ext cx="34084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넣은 값을 </a:t>
            </a:r>
            <a:r>
              <a:rPr lang="en-US" altLang="ko-KR" sz="105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</a:t>
            </a:r>
            <a:r>
              <a:rPr lang="ko-KR" altLang="en-US" sz="105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</a:t>
            </a:r>
            <a:r>
              <a:rPr lang="en-US" altLang="ko-KR" sz="105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05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넣습니다</a:t>
            </a:r>
            <a:r>
              <a:rPr lang="en-US" altLang="ko-KR" sz="105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05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388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64451" y="3401222"/>
            <a:ext cx="2780089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create-react-app </a:t>
            </a:r>
            <a:r>
              <a:rPr lang="ko-KR" altLang="en-US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폴</a:t>
            </a:r>
            <a:r>
              <a:rPr lang="ko-KR" altLang="en-US" sz="1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더</a:t>
            </a:r>
            <a:r>
              <a:rPr lang="ko-KR" altLang="en-US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경로</a:t>
            </a:r>
            <a:endParaRPr lang="ko-KR" altLang="en-US" sz="1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설치 및 프로젝트 </a:t>
            </a:r>
            <a:r>
              <a:rPr lang="ko-KR" altLang="en-US" b="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세팅</a:t>
            </a:r>
            <a:endParaRPr lang="ko-KR" altLang="en-US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1261" y="855023"/>
            <a:ext cx="786146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해당 강좌는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react 2.1.8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버전을 사용하므로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2.1.8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버전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세</a:t>
            </a: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팅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방법을 다룹니다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.(window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기준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npm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사용하기 위해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node.js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다운 받습니다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링크 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https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://nodejs.org/ko/download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/</a:t>
            </a:r>
            <a:endParaRPr lang="en-US" altLang="ko-KR" sz="1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  CMD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“node –v”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입력해서 잘 실행되는지 확인합니다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안될 경우 환경변수 설정이 잘 되었는지 확인합니다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 startAt="3"/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다음 명령어를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cmd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창에 입력하여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react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다운 받습니다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(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버전을 지우면 최신버전이 다운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		                                                       install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뒤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–g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붙이면 전역 다운로드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000500" lvl="8" indent="-342900">
              <a:buAutoNum type="arabicPeriod" startAt="3"/>
            </a:pP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 시행됩니다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 startAt="3"/>
            </a:pP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 startAt="3"/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폴더를 만든 후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					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또는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경로로 이동 후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				  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입력 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.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은 현재 폴더를 의미합니다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해당 명령어를 통해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react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 필요한 기본 파일들을 자동으로 만들어줍니다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	public : index.html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등 주요 파일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src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: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소스 파일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주로 수정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packge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… :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의존성 관리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실행 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2499" y="5256664"/>
            <a:ext cx="309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*</a:t>
            </a:r>
            <a:r>
              <a:rPr lang="en-US" altLang="ko-KR" sz="1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npm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node package manager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이라고 </a:t>
            </a:r>
            <a:r>
              <a:rPr lang="en-US" altLang="ko-KR" sz="1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js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언어를 위한 패키지 관리자이다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4711" y="2881500"/>
            <a:ext cx="371697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npm</a:t>
            </a:r>
            <a:r>
              <a:rPr lang="en-US" altLang="ko-KR" sz="1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install create-react-app@2.1.8</a:t>
            </a:r>
            <a:endParaRPr lang="ko-KR" altLang="en-US" sz="1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38494" y="5856319"/>
            <a:ext cx="185381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npm</a:t>
            </a:r>
            <a:r>
              <a:rPr lang="en-US" altLang="ko-KR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run start</a:t>
            </a:r>
            <a:endParaRPr lang="ko-KR" altLang="en-US" sz="1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0624" y="6094730"/>
            <a:ext cx="309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*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다음 사이트에서 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react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z="1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세팅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없이 시범해볼 수      있습니다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https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://codesandbox.io/s/new</a:t>
            </a:r>
            <a:endParaRPr lang="ko-KR" altLang="en-US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10624" y="5672300"/>
            <a:ext cx="309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*</a:t>
            </a:r>
            <a:r>
              <a:rPr lang="en-US" altLang="ko-KR" sz="1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npx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 </a:t>
            </a:r>
            <a:r>
              <a:rPr lang="en-US" altLang="ko-KR" sz="1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npm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지시어 자리에 있으면</a:t>
            </a:r>
            <a:endParaRPr lang="en-US" altLang="ko-KR" sz="1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일회용으로 설치하고 지우는 것</a:t>
            </a:r>
            <a:endParaRPr lang="ko-KR" altLang="en-US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22499" y="4841120"/>
            <a:ext cx="31743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*</a:t>
            </a:r>
            <a:r>
              <a:rPr lang="ko-KR" altLang="en-US" sz="105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리액트에서</a:t>
            </a:r>
            <a:r>
              <a:rPr lang="ko-KR" altLang="en-US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5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js</a:t>
            </a:r>
            <a:r>
              <a:rPr lang="ko-KR" altLang="en-US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는 그냥 </a:t>
            </a:r>
            <a:r>
              <a:rPr lang="en-US" altLang="ko-KR" sz="105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js</a:t>
            </a:r>
            <a:r>
              <a:rPr lang="ko-KR" altLang="en-US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 아니고</a:t>
            </a:r>
            <a:endParaRPr lang="en-US" altLang="ko-KR" sz="105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Html + </a:t>
            </a:r>
            <a:r>
              <a:rPr lang="en-US" altLang="ko-KR" sz="105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js</a:t>
            </a:r>
            <a:r>
              <a:rPr lang="ko-KR" altLang="en-US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 합쳐진 </a:t>
            </a:r>
            <a:r>
              <a:rPr lang="en-US" altLang="ko-KR" sz="105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jsx</a:t>
            </a:r>
            <a:r>
              <a:rPr lang="ko-KR" altLang="en-US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이다</a:t>
            </a:r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pic>
        <p:nvPicPr>
          <p:cNvPr id="4098" name="Picture 2" descr="C:\Users\doje1\Desktop\ppt\리액트_생코\파일도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11" y="4437084"/>
            <a:ext cx="13049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28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HTML, CSS </a:t>
            </a:r>
            <a:r>
              <a:rPr lang="ko-KR" altLang="en-US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바꾸</a:t>
            </a:r>
            <a:r>
              <a:rPr lang="ko-KR" altLang="en-US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121233" y="744642"/>
            <a:ext cx="3719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했을 시 아래와 같은 화면이 나올 겁니다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7419" y="738032"/>
            <a:ext cx="185381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npm</a:t>
            </a:r>
            <a:r>
              <a:rPr lang="en-US" altLang="ko-KR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run start</a:t>
            </a:r>
            <a:endParaRPr lang="ko-KR" altLang="en-US" sz="1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 descr="C:\Users\doje1\Desktop\ES6 ppt\리액트_생코\기본화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53" y="1112551"/>
            <a:ext cx="1843746" cy="179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228775" y="1229196"/>
            <a:ext cx="21579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 화면이 나오는 이유는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7" name="Picture 3" descr="C:\Users\doje1\Desktop\ES6 ppt\리액트_생코\public 폴더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295" y="1573827"/>
            <a:ext cx="11430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oje1\Desktop\ES6 ppt\리액트_생코\render ap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077" y="3900587"/>
            <a:ext cx="44196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oje1\Desktop\ES6 ppt\리액트_생코\sr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53" y="3589904"/>
            <a:ext cx="12954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doje1\Desktop\ES6 ppt\리액트_생코\div#roo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45" y="1987261"/>
            <a:ext cx="165735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doje1\Desktop\ES6 ppt\리액트_생코\import app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076" y="3690080"/>
            <a:ext cx="195262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505694" y="1999259"/>
            <a:ext cx="835948" cy="20955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endCxn id="1030" idx="1"/>
          </p:cNvCxnSpPr>
          <p:nvPr/>
        </p:nvCxnSpPr>
        <p:spPr>
          <a:xfrm>
            <a:off x="3353517" y="2104035"/>
            <a:ext cx="401728" cy="11814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왼쪽으로 구부러진 화살표 15"/>
          <p:cNvSpPr/>
          <p:nvPr/>
        </p:nvSpPr>
        <p:spPr>
          <a:xfrm rot="19766669">
            <a:off x="3813913" y="3416579"/>
            <a:ext cx="282365" cy="43203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1030" idx="2"/>
          </p:cNvCxnSpPr>
          <p:nvPr/>
        </p:nvCxnSpPr>
        <p:spPr>
          <a:xfrm>
            <a:off x="4583920" y="2244436"/>
            <a:ext cx="931055" cy="1583944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41614" y="4620539"/>
            <a:ext cx="835948" cy="20955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771077" y="4240877"/>
            <a:ext cx="6123792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Index.html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Entry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파일인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App.js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으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 만든 컴포넌트를 사용하고 있다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Symbol"/>
              <a:buChar char="Þ"/>
            </a:pP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Root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App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 내용을 넣어 주고 있다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Import App from ‘./App’;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은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App.js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가리키는 것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1166125" y="3890393"/>
            <a:ext cx="604951" cy="730146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22499" y="5860594"/>
            <a:ext cx="317430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*</a:t>
            </a:r>
            <a:r>
              <a:rPr lang="ko-KR" altLang="en-US" sz="105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리액트</a:t>
            </a:r>
            <a:r>
              <a:rPr lang="ko-KR" altLang="en-US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공식 페이지에서 커뮤니티 </a:t>
            </a:r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– tools- </a:t>
            </a:r>
            <a:r>
              <a:rPr lang="ko-KR" altLang="en-US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디버깅으로 들어가면 크롬 전용 </a:t>
            </a:r>
            <a:r>
              <a:rPr lang="ko-KR" altLang="en-US" sz="105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리액트</a:t>
            </a:r>
            <a:r>
              <a:rPr lang="ko-KR" altLang="en-US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05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디버거를</a:t>
            </a:r>
            <a:r>
              <a:rPr lang="ko-KR" altLang="en-US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다운 받을 수 있다</a:t>
            </a:r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40521" y="5283513"/>
            <a:ext cx="317430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*</a:t>
            </a:r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debugger</a:t>
            </a:r>
            <a:r>
              <a:rPr lang="ko-KR" altLang="en-US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이라는 명령어는 크롬 개발자 모드에서</a:t>
            </a:r>
            <a:r>
              <a:rPr lang="en-US" altLang="ko-KR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기능 수행 중에 </a:t>
            </a:r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debugger</a:t>
            </a:r>
            <a:r>
              <a:rPr lang="ko-KR" altLang="en-US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만나면 진행이 중지됨 </a:t>
            </a:r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=&gt; </a:t>
            </a:r>
            <a:r>
              <a:rPr lang="ko-KR" altLang="en-US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이때 변수 값 확인 </a:t>
            </a:r>
            <a:r>
              <a:rPr lang="ko-KR" altLang="en-US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</a:t>
            </a:r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능</a:t>
            </a:r>
            <a:endParaRPr lang="en-US" altLang="ko-KR" sz="105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41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HTML, CSS </a:t>
            </a:r>
            <a:r>
              <a:rPr lang="ko-KR" altLang="en-US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바꾸</a:t>
            </a:r>
            <a:r>
              <a:rPr lang="ko-KR" altLang="en-US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pic>
        <p:nvPicPr>
          <p:cNvPr id="20" name="Picture 5" descr="C:\Users\doje1\Desktop\ES6 ppt\리액트_생코\s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7" y="799202"/>
            <a:ext cx="12954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326610" y="1236071"/>
            <a:ext cx="835948" cy="20955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doje1\Desktop\ES6 ppt\리액트_생코\App.js 베이직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30" y="799202"/>
            <a:ext cx="45339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2212808" y="2039511"/>
            <a:ext cx="4007017" cy="2932539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373011" y="3068552"/>
            <a:ext cx="2517036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Return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으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반환 되는 값이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div#root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들어간 내용입니다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그러므로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사각형 안에 내용을 바꾸면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 내용이 그대로 반환되어서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Html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 출력됩니다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758930" y="1174562"/>
            <a:ext cx="1405566" cy="17363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373011" y="799202"/>
            <a:ext cx="2563522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Css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변경은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Import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하는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pp.css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바꾸면 됩니다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같은 사용으로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index.js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Import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중인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Index.css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바꾸면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됩니다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 flipH="1" flipV="1">
            <a:off x="3466971" y="1309365"/>
            <a:ext cx="2657604" cy="13625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6234049" y="3742428"/>
            <a:ext cx="209613" cy="34063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1447735" y="1459588"/>
            <a:ext cx="380871" cy="50611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37073" y="6080634"/>
            <a:ext cx="3099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* </a:t>
            </a:r>
            <a:r>
              <a:rPr lang="en-US" altLang="ko-KR" sz="1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npm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run start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는 자동으로 변경 반영해줌</a:t>
            </a:r>
            <a:endParaRPr lang="ko-KR" altLang="en-US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66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리액트</a:t>
            </a:r>
            <a:r>
              <a:rPr lang="ko-KR" altLang="en-US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배포</a:t>
            </a:r>
            <a:endParaRPr lang="ko-KR" altLang="en-US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64350" y="613936"/>
            <a:ext cx="6678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리액트는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개발자의 편의성을 위해 이것저것 주다가 무거워졌다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=&gt;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불필요한 용량의 제거가 필요하다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보안에 위험을 주는 것 또한 제거 해야 함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350" y="1569908"/>
            <a:ext cx="185381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npm</a:t>
            </a:r>
            <a:r>
              <a:rPr lang="en-US" altLang="ko-KR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run build</a:t>
            </a:r>
            <a:endParaRPr lang="ko-KR" altLang="en-US" sz="1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4349" y="1965744"/>
            <a:ext cx="79127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이것을 하면 불 필요한 용량 및 보안 위험 제거를 한 파일을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build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라는 폴더에 넣어서 새로 만듦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=&gt;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배포 시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build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파일을 사용하면 됨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4349" y="2660458"/>
            <a:ext cx="214579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npx</a:t>
            </a:r>
            <a:r>
              <a:rPr lang="en-US" altLang="ko-KR" sz="1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serve -s build</a:t>
            </a:r>
            <a:endParaRPr lang="ko-KR" altLang="en-US" sz="1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4349" y="3093633"/>
            <a:ext cx="82670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일회용으로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serve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다운 받아 실행하는데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–s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어를 통해 실제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document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에서 실행하는 것처럼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해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줌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098" name="Picture 2" descr="C:\Users\doje1\Desktop\ES6 ppt\리액트_생코\npx serve -s bui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49" y="3715652"/>
            <a:ext cx="36957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64350" y="5580033"/>
            <a:ext cx="4190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위 이미지처럼 친절하게 몇 번 포트인지도 알려줌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41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컴포넌트 만들기</a:t>
            </a:r>
            <a:endParaRPr lang="ko-KR" altLang="en-US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pic>
        <p:nvPicPr>
          <p:cNvPr id="5" name="Picture 5" descr="C:\Users\doje1\Desktop\ES6 ppt\리액트_생코\s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7" y="799202"/>
            <a:ext cx="12954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26610" y="1236071"/>
            <a:ext cx="835948" cy="20955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447735" y="1459588"/>
            <a:ext cx="380871" cy="50611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doje1\Desktop\ES6 ppt\리액트_생코\componen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722" y="640060"/>
            <a:ext cx="3677634" cy="608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oje1\Desktop\ES6 ppt\리액트_생코\component1 resul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492" y="4513642"/>
            <a:ext cx="131445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/>
          <p:cNvCxnSpPr/>
          <p:nvPr/>
        </p:nvCxnSpPr>
        <p:spPr>
          <a:xfrm>
            <a:off x="5524287" y="4347647"/>
            <a:ext cx="380871" cy="165995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28608" y="4130752"/>
            <a:ext cx="98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출력 결과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88182" y="792460"/>
            <a:ext cx="31743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컴포넌트는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사용시 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Extends Component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Render()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 필수이며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Render(){}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안에 있는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Return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()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안에는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상위태그가 무조건 하나로 끝나야 한다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81881" y="2309828"/>
            <a:ext cx="774359" cy="167061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579158" y="5691460"/>
            <a:ext cx="1762183" cy="190087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281881" y="2485127"/>
            <a:ext cx="297277" cy="3206333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78" y="3392088"/>
            <a:ext cx="1939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클래스 명 또는 함수 명을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Tag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처럼 써서 사용할 수 있다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686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props</a:t>
            </a:r>
            <a:endParaRPr lang="ko-KR" altLang="en-US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pic>
        <p:nvPicPr>
          <p:cNvPr id="2050" name="Picture 2" descr="C:\Users\doje1\Desktop\ES6 ppt\리액트_생코\props_ap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98175"/>
            <a:ext cx="6240463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oje1\Desktop\ES6 ppt\리액트_생코\props_Content_Subje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1707613"/>
            <a:ext cx="272415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7512" y="748145"/>
            <a:ext cx="787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Component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 유연함을 추가하기 위해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props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 속성을 넣어 줄 수 잇다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7511" y="1252247"/>
            <a:ext cx="6982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기본 문법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&lt;Component Name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속성 명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속성 값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&gt;&lt;/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Component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Name&gt;</a:t>
            </a: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사용법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{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this.props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속셩명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89290" y="3130774"/>
            <a:ext cx="2540159" cy="180837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323439" y="4214050"/>
            <a:ext cx="1425146" cy="180837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055709" y="4399402"/>
            <a:ext cx="1425146" cy="180837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036541" y="3369276"/>
            <a:ext cx="2858529" cy="1030126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35782" y="5846136"/>
            <a:ext cx="317430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*</a:t>
            </a:r>
            <a:r>
              <a:rPr lang="ko-KR" altLang="en-US" sz="105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리액트에서</a:t>
            </a:r>
            <a:r>
              <a:rPr lang="ko-KR" altLang="en-US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5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js</a:t>
            </a:r>
            <a:r>
              <a:rPr lang="ko-KR" altLang="en-US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r>
              <a:rPr lang="en-US" altLang="ko-KR" sz="105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jsx</a:t>
            </a:r>
            <a:r>
              <a:rPr lang="ko-KR" altLang="en-US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이기 때문에 원래 </a:t>
            </a:r>
            <a:r>
              <a:rPr lang="en-US" altLang="ko-KR" sz="105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js</a:t>
            </a:r>
            <a:r>
              <a:rPr lang="ko-KR" altLang="en-US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에서는</a:t>
            </a:r>
            <a:endParaRPr lang="en-US" altLang="ko-KR" sz="105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따로 작업이 필요한데</a:t>
            </a:r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작업 없이 </a:t>
            </a:r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html </a:t>
            </a:r>
            <a:r>
              <a:rPr lang="ko-KR" altLang="en-US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태그를 적을 수 있다</a:t>
            </a:r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8622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Component </a:t>
            </a:r>
            <a:r>
              <a:rPr lang="ko-KR" altLang="en-US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분할</a:t>
            </a:r>
            <a:endParaRPr lang="ko-KR" altLang="en-US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pic>
        <p:nvPicPr>
          <p:cNvPr id="1026" name="Picture 2" descr="C:\Users\doje1\Desktop\ppt\리액트_생코\Content_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5" y="746378"/>
            <a:ext cx="30670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oje1\Desktop\ppt\리액트_생코\컴포터는 폴더 추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5" y="3503498"/>
            <a:ext cx="132397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oje1\Desktop\ppt\리액트_생코\App_js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517" y="746378"/>
            <a:ext cx="5697537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353517" y="969464"/>
            <a:ext cx="3213538" cy="180837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8120" y="3738712"/>
            <a:ext cx="815340" cy="180837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3039686" y="1219200"/>
            <a:ext cx="313831" cy="562486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20860" y="5355771"/>
            <a:ext cx="787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Import, export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이용해서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component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파일 분리 할 수 있다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06846" y="3658782"/>
            <a:ext cx="4869514" cy="356958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202285" y="1272540"/>
            <a:ext cx="339318" cy="223095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622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doje1\Desktop\ppt\리액트_생코\navig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511720"/>
            <a:ext cx="34290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doje1\Desktop\ppt\리액트_생코\prop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29" y="936770"/>
            <a:ext cx="5493372" cy="552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State</a:t>
            </a:r>
            <a:endParaRPr lang="ko-KR" altLang="en-US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67419" y="362184"/>
            <a:ext cx="8642665" cy="654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sz="1400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Props</a:t>
            </a:r>
            <a:r>
              <a:rPr lang="ko-KR" altLang="en-US" sz="1400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내부적으로 사용하고 싶을 때 사용한다</a:t>
            </a:r>
            <a:r>
              <a:rPr lang="en-US" altLang="ko-KR" sz="1400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 flipH="1" flipV="1">
            <a:off x="543699" y="2075932"/>
            <a:ext cx="4489619" cy="103797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23357" y="4841249"/>
            <a:ext cx="1317337" cy="180837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2117124" y="3113902"/>
            <a:ext cx="873211" cy="1694395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2054" idx="1"/>
          </p:cNvCxnSpPr>
          <p:nvPr/>
        </p:nvCxnSpPr>
        <p:spPr>
          <a:xfrm flipV="1">
            <a:off x="2240694" y="3731045"/>
            <a:ext cx="3474306" cy="1167671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 flipH="1" flipV="1">
            <a:off x="6161902" y="2075931"/>
            <a:ext cx="1960606" cy="197711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flipH="1" flipV="1">
            <a:off x="6569675" y="2928546"/>
            <a:ext cx="2516660" cy="39130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722805" y="3360935"/>
            <a:ext cx="13767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Html </a:t>
            </a:r>
            <a:r>
              <a:rPr lang="ko-KR" altLang="en-US" sz="11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구문 중에 </a:t>
            </a:r>
            <a:r>
              <a:rPr lang="en-US" altLang="ko-KR" sz="11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js</a:t>
            </a:r>
            <a:r>
              <a:rPr lang="ko-KR" altLang="en-US" sz="11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필요한 경우 </a:t>
            </a:r>
            <a:r>
              <a:rPr lang="en-US" altLang="ko-KR" sz="11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{}</a:t>
            </a:r>
            <a:r>
              <a:rPr lang="ko-KR" altLang="en-US" sz="11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사용</a:t>
            </a:r>
            <a:endParaRPr lang="en-US" altLang="ko-KR" sz="11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 flipV="1">
            <a:off x="7313824" y="3080848"/>
            <a:ext cx="668641" cy="34116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48616" y="1134740"/>
            <a:ext cx="206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This.props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보낸 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state 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명</a:t>
            </a:r>
            <a:endParaRPr lang="en-US" altLang="ko-KR" sz="11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5" name="직선 화살표 연결선 34"/>
          <p:cNvCxnSpPr>
            <a:stCxn id="34" idx="2"/>
          </p:cNvCxnSpPr>
          <p:nvPr/>
        </p:nvCxnSpPr>
        <p:spPr>
          <a:xfrm flipH="1">
            <a:off x="7429500" y="1396350"/>
            <a:ext cx="552965" cy="57969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698024" y="5078480"/>
            <a:ext cx="2051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Props</a:t>
            </a:r>
            <a:r>
              <a:rPr lang="ko-KR" altLang="en-US" sz="11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 보냄</a:t>
            </a:r>
            <a:endParaRPr lang="en-US" altLang="ko-KR" sz="11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15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녹색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621</Words>
  <Application>Microsoft Office PowerPoint</Application>
  <PresentationFormat>화면 슬라이드 쇼(4:3)</PresentationFormat>
  <Paragraphs>130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REACT</vt:lpstr>
      <vt:lpstr>설치 및 프로젝트 세팅</vt:lpstr>
      <vt:lpstr>HTML, CSS 바꾸기</vt:lpstr>
      <vt:lpstr>HTML, CSS 바꾸기</vt:lpstr>
      <vt:lpstr>리액트 배포</vt:lpstr>
      <vt:lpstr>컴포넌트 만들기</vt:lpstr>
      <vt:lpstr>props</vt:lpstr>
      <vt:lpstr>Component 분할</vt:lpstr>
      <vt:lpstr>State</vt:lpstr>
      <vt:lpstr>State을 통해 값을 동적으로 바꿈 </vt:lpstr>
      <vt:lpstr>Props에 함수 넘기기</vt:lpstr>
      <vt:lpstr>State를 이용해서 동적 변경 </vt:lpstr>
      <vt:lpstr>State를 이용해서 동적 변경 </vt:lpstr>
      <vt:lpstr>State를 이용해서 동적 변경 </vt:lpstr>
      <vt:lpstr> 감사합니다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Koh Julia</dc:creator>
  <cp:lastModifiedBy>doje1</cp:lastModifiedBy>
  <cp:revision>2469</cp:revision>
  <dcterms:created xsi:type="dcterms:W3CDTF">2019-04-09T10:20:15Z</dcterms:created>
  <dcterms:modified xsi:type="dcterms:W3CDTF">2019-09-23T00:55:03Z</dcterms:modified>
  <cp:version/>
</cp:coreProperties>
</file>