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2"/>
  </p:notesMasterIdLst>
  <p:sldIdLst>
    <p:sldId id="256" r:id="rId2"/>
    <p:sldId id="277" r:id="rId3"/>
    <p:sldId id="281" r:id="rId4"/>
    <p:sldId id="274" r:id="rId5"/>
    <p:sldId id="280" r:id="rId6"/>
    <p:sldId id="278" r:id="rId7"/>
    <p:sldId id="282" r:id="rId8"/>
    <p:sldId id="279" r:id="rId9"/>
    <p:sldId id="28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8" autoAdjust="0"/>
    <p:restoredTop sz="96327" autoAdjust="0"/>
  </p:normalViewPr>
  <p:slideViewPr>
    <p:cSldViewPr snapToGrid="0" snapToObjects="1">
      <p:cViewPr>
        <p:scale>
          <a:sx n="125" d="100"/>
          <a:sy n="125" d="100"/>
        </p:scale>
        <p:origin x="-1332" y="-18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REACT</a:t>
            </a: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2019.09.19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지승렬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7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4383385" y="2674945"/>
            <a:ext cx="3798590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19.1 create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 소개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22.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수업을 마치며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소개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Create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43263" y="846517"/>
            <a:ext cx="2220410" cy="3655560"/>
            <a:chOff x="4853468" y="495678"/>
            <a:chExt cx="2220410" cy="3655560"/>
          </a:xfrm>
        </p:grpSpPr>
        <p:pic>
          <p:nvPicPr>
            <p:cNvPr id="1037" name="Picture 13" descr="C:\Users\doje1\Desktop\ppt\react_생활코딩2\crea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739" y="854991"/>
              <a:ext cx="1331314" cy="3296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853468" y="495678"/>
              <a:ext cx="222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Create page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81276" y="985742"/>
            <a:ext cx="2220410" cy="3121068"/>
            <a:chOff x="5781276" y="985742"/>
            <a:chExt cx="2220410" cy="3121068"/>
          </a:xfrm>
        </p:grpSpPr>
        <p:pic>
          <p:nvPicPr>
            <p:cNvPr id="1036" name="Picture 12" descr="C:\Users\doje1\Desktop\ppt\react_생활코딩2\create af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189" y="1337393"/>
              <a:ext cx="989586" cy="2769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781276" y="985742"/>
              <a:ext cx="222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After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44623" y="846517"/>
            <a:ext cx="2220410" cy="3130497"/>
            <a:chOff x="0" y="619293"/>
            <a:chExt cx="2220410" cy="3130497"/>
          </a:xfrm>
        </p:grpSpPr>
        <p:sp>
          <p:nvSpPr>
            <p:cNvPr id="28" name="TextBox 27"/>
            <p:cNvSpPr txBox="1"/>
            <p:nvPr/>
          </p:nvSpPr>
          <p:spPr>
            <a:xfrm>
              <a:off x="0" y="619293"/>
              <a:ext cx="2220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Welcome </a:t>
              </a:r>
            </a:p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(default page)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29" name="Picture 11" descr="C:\Users\doje1\Desktop\ppt\react_생활코딩2\welcom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53" y="1122759"/>
              <a:ext cx="1039421" cy="2627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 rot="18020012">
            <a:off x="2871196" y="2839504"/>
            <a:ext cx="134224" cy="188557"/>
            <a:chOff x="964734" y="2910980"/>
            <a:chExt cx="134224" cy="293419"/>
          </a:xfrm>
        </p:grpSpPr>
        <p:sp>
          <p:nvSpPr>
            <p:cNvPr id="22" name="순서도: 추출 21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3140180" y="3818058"/>
            <a:ext cx="90315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7" descr="C:\Users\doje1\Desktop\ppt\react_생활코딩2\state 객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15" y="4626271"/>
            <a:ext cx="3760316" cy="1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612640" y="5424741"/>
            <a:ext cx="3470862" cy="6317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1036" idx="1"/>
          </p:cNvCxnSpPr>
          <p:nvPr/>
        </p:nvCxnSpPr>
        <p:spPr>
          <a:xfrm flipV="1">
            <a:off x="6200775" y="2722102"/>
            <a:ext cx="271414" cy="252617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74691" y="4381518"/>
            <a:ext cx="616182" cy="866757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doje1\Desktop\ppt\react_생활코딩2\se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68" y="722198"/>
            <a:ext cx="1285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4580447" y="1391731"/>
            <a:ext cx="4973690" cy="5011669"/>
            <a:chOff x="4580447" y="742209"/>
            <a:chExt cx="4973690" cy="5011669"/>
          </a:xfrm>
        </p:grpSpPr>
        <p:pic>
          <p:nvPicPr>
            <p:cNvPr id="2051" name="Picture 3" descr="C:\Users\doje1\Desktop\ppt\react_생활코딩2\create ap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391" y="742209"/>
              <a:ext cx="4482609" cy="214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doje1\Desktop\ppt\react_생활코딩2\createcont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447" y="3038558"/>
              <a:ext cx="4563553" cy="271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5173980" y="3863340"/>
              <a:ext cx="3916680" cy="59436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 flipV="1">
              <a:off x="6488430" y="1060123"/>
              <a:ext cx="1287780" cy="262039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4881023" y="1981200"/>
              <a:ext cx="2373217" cy="74641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4240" y="1812884"/>
              <a:ext cx="22998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Form submit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버튼을 </a:t>
              </a:r>
              <a:endPara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눌러서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submit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작업 시 </a:t>
              </a:r>
              <a:endPara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데이터를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state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에 </a:t>
              </a:r>
              <a:endPara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_contents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넣고 마지막으로</a:t>
              </a:r>
              <a:endPara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넣은 값을 보기 위해</a:t>
              </a:r>
              <a:endPara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Read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와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selected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바꿈</a:t>
              </a:r>
              <a:endPara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81022" y="1439679"/>
              <a:ext cx="2895188" cy="541521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03092" y="875298"/>
              <a:ext cx="555848" cy="16958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Create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" name="Picture 13" descr="C:\Users\doje1\Desktop\ppt\react_생활코딩2\cre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722198"/>
            <a:ext cx="1331314" cy="32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oje1\Desktop\ppt\react_생활코딩2\controlj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33" y="1193490"/>
            <a:ext cx="2803623" cy="39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79320" y="1897030"/>
            <a:ext cx="2171700" cy="83855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05840" y="2263140"/>
            <a:ext cx="1173480" cy="7539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3"/>
            <a:endCxn id="2053" idx="1"/>
          </p:cNvCxnSpPr>
          <p:nvPr/>
        </p:nvCxnSpPr>
        <p:spPr>
          <a:xfrm flipV="1">
            <a:off x="4351020" y="1012711"/>
            <a:ext cx="621348" cy="130359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3700" y="5284518"/>
            <a:ext cx="391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props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간에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시전을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통해서 다른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컴포턴트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안에 객체 값을 바꿀 수 있다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8616" y="722198"/>
            <a:ext cx="2299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onChangeMode</a:t>
            </a: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코드에서 조건에 따라 걸치면 왼쪽과 같은 코드를 지남</a:t>
            </a: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067631" y="1193490"/>
            <a:ext cx="0" cy="19824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 rot="18020012">
            <a:off x="938728" y="2174921"/>
            <a:ext cx="134224" cy="188557"/>
            <a:chOff x="964734" y="2910980"/>
            <a:chExt cx="134224" cy="293419"/>
          </a:xfrm>
        </p:grpSpPr>
        <p:sp>
          <p:nvSpPr>
            <p:cNvPr id="47" name="순서도: 추출 46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소개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Read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196615" y="819788"/>
            <a:ext cx="1981504" cy="3136012"/>
            <a:chOff x="2100699" y="413979"/>
            <a:chExt cx="1981504" cy="3136012"/>
          </a:xfrm>
        </p:grpSpPr>
        <p:pic>
          <p:nvPicPr>
            <p:cNvPr id="1039" name="Picture 15" descr="C:\Users\doje1\Desktop\ppt\react_생활코딩2\htm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388" y="937199"/>
              <a:ext cx="1181808" cy="261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100699" y="413979"/>
              <a:ext cx="1981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Click HTML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(Read page)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21461" y="819788"/>
            <a:ext cx="2220410" cy="3130497"/>
            <a:chOff x="1906131" y="1461086"/>
            <a:chExt cx="2220410" cy="3130497"/>
          </a:xfrm>
        </p:grpSpPr>
        <p:grpSp>
          <p:nvGrpSpPr>
            <p:cNvPr id="7" name="그룹 6"/>
            <p:cNvGrpSpPr/>
            <p:nvPr/>
          </p:nvGrpSpPr>
          <p:grpSpPr>
            <a:xfrm>
              <a:off x="1906131" y="1461086"/>
              <a:ext cx="2220410" cy="3130497"/>
              <a:chOff x="0" y="619293"/>
              <a:chExt cx="2220410" cy="313049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0" y="619293"/>
                <a:ext cx="2220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Welcome </a:t>
                </a:r>
              </a:p>
              <a:p>
                <a:pPr algn="ctr"/>
                <a:r>
                  <a:rPr lang="en-US" altLang="ko-KR" sz="14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(default page)</a:t>
                </a:r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pic>
            <p:nvPicPr>
              <p:cNvPr id="1035" name="Picture 11" descr="C:\Users\doje1\Desktop\ppt\react_생활코딩2\welcom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853" y="1122759"/>
                <a:ext cx="1039421" cy="26270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 rot="18020012">
              <a:off x="3229080" y="2764725"/>
              <a:ext cx="134224" cy="188557"/>
              <a:chOff x="964734" y="2910980"/>
              <a:chExt cx="134224" cy="293419"/>
            </a:xfrm>
          </p:grpSpPr>
          <p:sp>
            <p:nvSpPr>
              <p:cNvPr id="34" name="순서도: 추출 33"/>
              <p:cNvSpPr/>
              <p:nvPr/>
            </p:nvSpPr>
            <p:spPr>
              <a:xfrm>
                <a:off x="964734" y="2910980"/>
                <a:ext cx="134224" cy="209725"/>
              </a:xfrm>
              <a:prstGeom prst="flowChartExtra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06679" y="3021636"/>
                <a:ext cx="50334" cy="182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6" name="직선 화살표 연결선 15"/>
          <p:cNvCxnSpPr/>
          <p:nvPr/>
        </p:nvCxnSpPr>
        <p:spPr>
          <a:xfrm>
            <a:off x="3827127" y="2245377"/>
            <a:ext cx="159190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C:\Users\doje1\Desktop\ppt\react_생활코딩2\state 객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99" y="4443361"/>
            <a:ext cx="3760316" cy="1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210024" y="5241831"/>
            <a:ext cx="3470862" cy="6317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6110157" y="4061254"/>
            <a:ext cx="205051" cy="1180577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oje1\Desktop\ppt\react_생활코딩2\Navigaion_re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60863"/>
            <a:ext cx="4095750" cy="38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Read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ppt\react_생활코딩2\Navi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78" y="740383"/>
            <a:ext cx="3407972" cy="16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ppt\react_생활코딩2\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53" y="2181229"/>
            <a:ext cx="2496088" cy="59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doje1\Desktop\ppt\react_생활코딩2\read m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04" y="4101595"/>
            <a:ext cx="4219396" cy="23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40278" y="1176591"/>
            <a:ext cx="2236397" cy="87730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19200" y="1847850"/>
            <a:ext cx="2729450" cy="1524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990975" y="1847850"/>
            <a:ext cx="1343026" cy="7620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3748" y="2776273"/>
            <a:ext cx="229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 시 </a:t>
            </a:r>
            <a:r>
              <a:rPr lang="en-US" altLang="ko-KR" sz="10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onChangePage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발생으로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변경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render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645" y="3701485"/>
            <a:ext cx="3472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 코드는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render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사용함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setState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해서 발동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48250" y="5710491"/>
            <a:ext cx="4006850" cy="78555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65502" y="5164707"/>
            <a:ext cx="229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_article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영역</a:t>
            </a:r>
            <a:r>
              <a:rPr lang="en-US" altLang="ko-KR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 시 해당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제목과 내용 출력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99392" y="1996164"/>
            <a:ext cx="1354548" cy="316854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5313" y="3915857"/>
            <a:ext cx="2933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Selected_content_id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값으로 데이터 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내용을 가져옴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626" y="3701485"/>
            <a:ext cx="391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onclick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이벤트는 대문자로 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onClick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써야 함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</a:t>
            </a:r>
            <a:r>
              <a:rPr lang="en-US" altLang="ko-KR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+ bind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오브젝트르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undefined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가리키게 만듦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이벤트에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콜백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함수는 매개변수를 받는데 이 매개변수는 현재 이벤트가 일어나는 곳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가리킴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 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통해 가져온 값은 문자열이기에 </a:t>
            </a:r>
            <a:r>
              <a:rPr lang="ko-KR" altLang="en-US" sz="11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형변환이</a:t>
            </a:r>
            <a:r>
              <a:rPr lang="ko-KR" altLang="en-US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필요</a:t>
            </a: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11" descr="C:\Users\doje1\Desktop\ppt\react_생활코딩2\welco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6" y="740383"/>
            <a:ext cx="1039421" cy="26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대괄호 22"/>
          <p:cNvSpPr/>
          <p:nvPr/>
        </p:nvSpPr>
        <p:spPr>
          <a:xfrm>
            <a:off x="1103416" y="1424940"/>
            <a:ext cx="201087" cy="75628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 rot="18020012">
            <a:off x="1337935" y="1935309"/>
            <a:ext cx="134224" cy="188557"/>
            <a:chOff x="964734" y="2910980"/>
            <a:chExt cx="134224" cy="293419"/>
          </a:xfrm>
        </p:grpSpPr>
        <p:sp>
          <p:nvSpPr>
            <p:cNvPr id="25" name="순서도: 추출 24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4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doje1\Desktop\ppt\react_생활코딩2\js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23" y="1578883"/>
            <a:ext cx="1442567" cy="261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소개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33" name="Picture 9" descr="C:\Users\doje1\Desktop\ppt\react_생활코딩2\update do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98" y="1340379"/>
            <a:ext cx="1381149" cy="34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oje1\Desktop\ppt\react_생활코딩2\update af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2" y="1578883"/>
            <a:ext cx="1608967" cy="281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9402" y="1241240"/>
            <a:ext cx="222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Update click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3639" y="1275423"/>
            <a:ext cx="222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Submit click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18900000">
            <a:off x="2254415" y="3269028"/>
            <a:ext cx="134224" cy="188557"/>
            <a:chOff x="964734" y="2910980"/>
            <a:chExt cx="134224" cy="293419"/>
          </a:xfrm>
        </p:grpSpPr>
        <p:sp>
          <p:nvSpPr>
            <p:cNvPr id="21" name="순서도: 추출 20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>
            <a:off x="2830816" y="3081054"/>
            <a:ext cx="52270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05740" y="3134394"/>
            <a:ext cx="522701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7" descr="C:\Users\doje1\Desktop\ppt\react_생활코딩2\state 객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66" y="4964577"/>
            <a:ext cx="3760316" cy="1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24223" y="5641881"/>
            <a:ext cx="3585933" cy="77796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03303" y="4628346"/>
            <a:ext cx="302437" cy="82947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262662" y="3557286"/>
            <a:ext cx="556279" cy="190053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rot="18900000">
            <a:off x="3976535" y="4613329"/>
            <a:ext cx="134224" cy="188557"/>
            <a:chOff x="964734" y="2910980"/>
            <a:chExt cx="134224" cy="293419"/>
          </a:xfrm>
        </p:grpSpPr>
        <p:sp>
          <p:nvSpPr>
            <p:cNvPr id="25" name="순서도: 추출 24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55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6" name="Picture 9" descr="C:\Users\doje1\Desktop\ppt\react_생활코딩2\update do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662199"/>
            <a:ext cx="1381149" cy="34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oje1\Desktop\ppt\react_생활코딩2\control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48" y="310524"/>
            <a:ext cx="2214623" cy="30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oje1\Desktop\ppt\react_생활코딩2\setst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48" y="3509086"/>
            <a:ext cx="784709" cy="3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oje1\Desktop\ppt\react_생활코딩2\updateap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48" y="3941117"/>
            <a:ext cx="2871453" cy="24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doje1\Desktop\ppt\react_생활코딩2\updateco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32" y="310524"/>
            <a:ext cx="3917732" cy="421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474670" y="1517555"/>
            <a:ext cx="1754432" cy="67795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3080" idx="0"/>
          </p:cNvCxnSpPr>
          <p:nvPr/>
        </p:nvCxnSpPr>
        <p:spPr>
          <a:xfrm flipH="1">
            <a:off x="2431803" y="2166971"/>
            <a:ext cx="280919" cy="134211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72262" y="3863658"/>
            <a:ext cx="513838" cy="10031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995249" y="4204508"/>
            <a:ext cx="1065683" cy="50954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 descr="C:\Users\doje1\Desktop\ppt\react_생활코딩2\getread 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32" y="4653094"/>
            <a:ext cx="2995929" cy="6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345742" y="5516880"/>
            <a:ext cx="1060397" cy="4648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93742" y="830579"/>
            <a:ext cx="2485338" cy="38100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82523" y="4059882"/>
            <a:ext cx="2728378" cy="133126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931920" y="1211580"/>
            <a:ext cx="1394460" cy="284830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33722" y="1516380"/>
            <a:ext cx="2393898" cy="34015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53971" y="1859597"/>
            <a:ext cx="2933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변경 시 마다 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값으로 </a:t>
            </a:r>
            <a:r>
              <a:rPr lang="en-US" altLang="ko-KR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 </a:t>
            </a:r>
            <a:r>
              <a:rPr lang="ko-KR" altLang="en-US" sz="1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변경</a:t>
            </a:r>
            <a:endParaRPr lang="en-US" altLang="ko-KR" sz="1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91842" y="2838028"/>
            <a:ext cx="2764758" cy="100689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98192" y="2507829"/>
            <a:ext cx="3069558" cy="12790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533508" y="2635733"/>
            <a:ext cx="1058334" cy="188896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141025" y="1266095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1834395" y="3305897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874325" y="3879603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29325" y="4451196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906098" y="4156376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099982" y="656160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295276" y="3371926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4862673" y="1540415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5260197" y="2430106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1967745" y="4391288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2079042" y="5391150"/>
            <a:ext cx="26670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 rot="18020012">
            <a:off x="709706" y="3954107"/>
            <a:ext cx="134224" cy="188557"/>
            <a:chOff x="964734" y="2910980"/>
            <a:chExt cx="134224" cy="293419"/>
          </a:xfrm>
        </p:grpSpPr>
        <p:sp>
          <p:nvSpPr>
            <p:cNvPr id="68" name="순서도: 추출 67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소개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35" name="Picture 11" descr="C:\Users\doje1\Desktop\ppt\react_생활코딩2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45" y="1532800"/>
            <a:ext cx="1039421" cy="26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oje1\Desktop\ppt\react_생활코딩2\delete 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08" y="1849609"/>
            <a:ext cx="1075018" cy="19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17100000">
            <a:off x="3519905" y="3335258"/>
            <a:ext cx="134224" cy="188557"/>
            <a:chOff x="964734" y="2910980"/>
            <a:chExt cx="134224" cy="293419"/>
          </a:xfrm>
        </p:grpSpPr>
        <p:sp>
          <p:nvSpPr>
            <p:cNvPr id="20" name="순서도: 추출 19"/>
            <p:cNvSpPr/>
            <p:nvPr/>
          </p:nvSpPr>
          <p:spPr>
            <a:xfrm>
              <a:off x="964734" y="2910980"/>
              <a:ext cx="134224" cy="209725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06679" y="3021636"/>
              <a:ext cx="50334" cy="1827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3827127" y="2912127"/>
            <a:ext cx="7766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7" descr="C:\Users\doje1\Desktop\ppt\react_생활코딩2\state 객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10" y="4541938"/>
            <a:ext cx="3760316" cy="1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84335" y="5340408"/>
            <a:ext cx="3470862" cy="6317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84597" y="3752850"/>
            <a:ext cx="919153" cy="145732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86325" y="3340310"/>
            <a:ext cx="666750" cy="186986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47432" y="899686"/>
            <a:ext cx="1039421" cy="2627031"/>
            <a:chOff x="2752145" y="1532800"/>
            <a:chExt cx="1039421" cy="2627031"/>
          </a:xfrm>
        </p:grpSpPr>
        <p:pic>
          <p:nvPicPr>
            <p:cNvPr id="5" name="Picture 11" descr="C:\Users\doje1\Desktop\ppt\react_생활코딩2\welcom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45" y="1532800"/>
              <a:ext cx="1039421" cy="2627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 rot="17100000">
              <a:off x="3519905" y="3335258"/>
              <a:ext cx="134224" cy="188557"/>
              <a:chOff x="964734" y="2910980"/>
              <a:chExt cx="134224" cy="293419"/>
            </a:xfrm>
          </p:grpSpPr>
          <p:sp>
            <p:nvSpPr>
              <p:cNvPr id="7" name="순서도: 추출 6"/>
              <p:cNvSpPr/>
              <p:nvPr/>
            </p:nvSpPr>
            <p:spPr>
              <a:xfrm>
                <a:off x="964734" y="2910980"/>
                <a:ext cx="134224" cy="209725"/>
              </a:xfrm>
              <a:prstGeom prst="flowChartExtra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006679" y="3021636"/>
                <a:ext cx="50334" cy="1827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098" name="Picture 2" descr="C:\Users\doje1\Desktop\ppt\react_생활코딩2\control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21" y="1474705"/>
            <a:ext cx="2795189" cy="39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je1\Desktop\ppt\react_생활코딩2\dele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56" y="813812"/>
            <a:ext cx="4335844" cy="52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467215" y="3976429"/>
            <a:ext cx="2106495" cy="54985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7" idx="2"/>
          </p:cNvCxnSpPr>
          <p:nvPr/>
        </p:nvCxnSpPr>
        <p:spPr>
          <a:xfrm flipH="1" flipV="1">
            <a:off x="4139371" y="1292200"/>
            <a:ext cx="434339" cy="302834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53315" y="1096069"/>
            <a:ext cx="1670445" cy="2145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6215" y="1682809"/>
            <a:ext cx="3247785" cy="197479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8" descr="C:\Users\doje1\Desktop\ppt\react_생활코딩2\setst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31" y="899686"/>
            <a:ext cx="868679" cy="39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>
            <a:stCxn id="17" idx="3"/>
            <a:endCxn id="15" idx="1"/>
          </p:cNvCxnSpPr>
          <p:nvPr/>
        </p:nvCxnSpPr>
        <p:spPr>
          <a:xfrm>
            <a:off x="4573710" y="1095943"/>
            <a:ext cx="979605" cy="10741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230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REACT</vt:lpstr>
      <vt:lpstr>기능 소개 Create</vt:lpstr>
      <vt:lpstr>코드 Create </vt:lpstr>
      <vt:lpstr>기능 소개 Read</vt:lpstr>
      <vt:lpstr>코드 Read </vt:lpstr>
      <vt:lpstr>기능 소개 Update</vt:lpstr>
      <vt:lpstr>코드 Update</vt:lpstr>
      <vt:lpstr>기능 소개 Delete</vt:lpstr>
      <vt:lpstr>코드 delete 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2459</cp:revision>
  <dcterms:created xsi:type="dcterms:W3CDTF">2019-04-09T10:20:15Z</dcterms:created>
  <dcterms:modified xsi:type="dcterms:W3CDTF">2019-09-24T04:12:34Z</dcterms:modified>
  <cp:version/>
</cp:coreProperties>
</file>