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0" r:id="rId1"/>
  </p:sldMasterIdLst>
  <p:notesMasterIdLst>
    <p:notesMasterId r:id="rId10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Julia" initials="KJ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 autoAdjust="0"/>
    <p:restoredTop sz="96327" autoAdjust="0"/>
  </p:normalViewPr>
  <p:slideViewPr>
    <p:cSldViewPr snapToGrid="0" snapToObjects="1">
      <p:cViewPr varScale="1">
        <p:scale>
          <a:sx n="80" d="100"/>
          <a:sy n="80" d="100"/>
        </p:scale>
        <p:origin x="-1332" y="-90"/>
      </p:cViewPr>
      <p:guideLst>
        <p:guide orient="horz" pos="2204"/>
        <p:guide pos="2880"/>
      </p:guideLst>
    </p:cSldViewPr>
  </p:slideViewPr>
  <p:outlineViewPr>
    <p:cViewPr>
      <p:scale>
        <a:sx n="33" d="100"/>
        <a:sy n="33" d="100"/>
      </p:scale>
      <p:origin x="0" y="-106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fld id="{76EDEC4B-B309-5E4C-AB73-0ECAD72F8F7E}" type="datetime1">
              <a:rPr kumimoji="1" lang="ko-KR" altLang="en-US"/>
              <a:pPr lvl="0">
                <a:defRPr/>
              </a:pPr>
              <a:t>2019-09-17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fld id="{0819FE94-7A59-514A-90CD-6D959F07B638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4828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755375"/>
            <a:ext cx="6887817" cy="2405268"/>
          </a:xfrm>
        </p:spPr>
        <p:txBody>
          <a:bodyPr anchor="b"/>
          <a:lstStyle>
            <a:lvl1pPr algn="l">
              <a:defRPr sz="4800" b="1" i="0" spc="-8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602038"/>
            <a:ext cx="416449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3C4BEE1B-2870-47B0-AE1E-B6C01CC8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12987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419" y="164391"/>
            <a:ext cx="8642665" cy="443507"/>
          </a:xfrm>
        </p:spPr>
        <p:txBody>
          <a:bodyPr>
            <a:normAutofit/>
          </a:bodyPr>
          <a:lstStyle>
            <a:lvl1pPr>
              <a:defRPr sz="18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7" y="698740"/>
            <a:ext cx="8642665" cy="5478223"/>
          </a:xfrm>
        </p:spPr>
        <p:txBody>
          <a:bodyPr>
            <a:normAutofit/>
          </a:bodyPr>
          <a:lstStyle>
            <a:lvl1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92874"/>
            <a:ext cx="2057400" cy="228602"/>
          </a:xfrm>
        </p:spPr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4553A49-6D35-4DD0-8640-BF15EFAB15CB}"/>
              </a:ext>
            </a:extLst>
          </p:cNvPr>
          <p:cNvSpPr/>
          <p:nvPr userDrawn="1"/>
        </p:nvSpPr>
        <p:spPr>
          <a:xfrm>
            <a:off x="0" y="113715"/>
            <a:ext cx="74937" cy="4435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64BF490-814B-4E24-B455-A2AC7C2058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9403" y="6413048"/>
            <a:ext cx="571779" cy="3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2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107FC402-31B6-47C4-AEC9-193F4EC3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314436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202B3CFA-F122-E244-911F-85A426B4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2" y="237530"/>
            <a:ext cx="8569842" cy="453581"/>
          </a:xfrm>
        </p:spPr>
        <p:txBody>
          <a:bodyPr>
            <a:normAutofit/>
          </a:bodyPr>
          <a:lstStyle>
            <a:lvl1pPr>
              <a:defRPr sz="18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2F7A668-5E29-42E2-8808-D4D577DE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98551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810654-A49D-469A-A4BA-A4132329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09101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0242" y="365126"/>
            <a:ext cx="8569842" cy="4535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241" y="1041991"/>
            <a:ext cx="8569841" cy="5134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7659" y="6492874"/>
            <a:ext cx="30861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92874"/>
            <a:ext cx="20574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76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361950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534988" indent="-1730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896938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258888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B4D1C93-00D4-794C-B272-2F8FA7DB4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794" y="1719689"/>
            <a:ext cx="6187198" cy="1451344"/>
          </a:xfrm>
        </p:spPr>
        <p:txBody>
          <a:bodyPr anchor="t"/>
          <a:lstStyle/>
          <a:p>
            <a:r>
              <a:rPr kumimoji="1" lang="en-US" altLang="ko-KR" sz="3600" dirty="0" smtClean="0"/>
              <a:t>04 ES6_1</a:t>
            </a:r>
            <a:endParaRPr kumimoji="1" lang="ko-KR" altLang="en-US" sz="1400" b="1" dirty="0"/>
          </a:p>
        </p:txBody>
      </p:sp>
      <p:sp>
        <p:nvSpPr>
          <p:cNvPr id="5" name="Shape 323">
            <a:extLst>
              <a:ext uri="{FF2B5EF4-FFF2-40B4-BE49-F238E27FC236}">
                <a16:creationId xmlns="" xmlns:a16="http://schemas.microsoft.com/office/drawing/2014/main" id="{D77D7B61-4DA8-4ACE-B085-B413DDB04397}"/>
              </a:ext>
            </a:extLst>
          </p:cNvPr>
          <p:cNvSpPr txBox="1"/>
          <p:nvPr/>
        </p:nvSpPr>
        <p:spPr>
          <a:xfrm>
            <a:off x="584794" y="3868896"/>
            <a:ext cx="7597181" cy="771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50000"/>
              </a:lnSpc>
              <a:buClr>
                <a:schemeClr val="dk1"/>
              </a:buClr>
              <a:buSzPct val="25000"/>
              <a:defRPr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2019.09.16</a:t>
            </a:r>
          </a:p>
          <a:p>
            <a:r>
              <a:rPr lang="ko-KR" altLang="en-US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지승렬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29720BA2-A013-4631-9077-557E4A37AB69}"/>
              </a:ext>
            </a:extLst>
          </p:cNvPr>
          <p:cNvSpPr/>
          <p:nvPr/>
        </p:nvSpPr>
        <p:spPr>
          <a:xfrm>
            <a:off x="704850" y="3628985"/>
            <a:ext cx="8477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C999F7A-BB89-6D4F-B6B9-DCAB69CB77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48" y="500619"/>
            <a:ext cx="960120" cy="5212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5794" y="2398479"/>
            <a:ext cx="418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ES2015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시작하기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~ 12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실습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풀어보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25422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ES6, scope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6711" y="619186"/>
            <a:ext cx="89972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ES6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배워야 하는 이유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개선된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javascript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syntax(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js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문법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-es6 browser compatibility(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브라우저 호환성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훌륭한 지원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-es6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기반으로 한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javascript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생태계의 확산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ES6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부족한 호환성은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Babel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채울 수 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730" y="2129556"/>
            <a:ext cx="271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Scope(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범위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889" y="2709333"/>
            <a:ext cx="64346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Var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: function(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단위로 범위를 지님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안이면 블록을 몇 개 안에 있던 밖에 있던 불러올 수 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Let : {}(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블록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단위로 범위를 지님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블록 밖으로 나가면 사용하지 못한다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C:\Users\doje1\Desktop\ES6 ppt\es6\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854" y="4102085"/>
            <a:ext cx="374332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0889" y="4102085"/>
            <a:ext cx="3559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사용처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1853" y="5328355"/>
            <a:ext cx="678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여기서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let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아닌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var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쓰면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마지막 값을 가져오게 되기에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let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써야만 함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콜백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함수가 마지막에 실행 되기 때문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834444" y="4240590"/>
            <a:ext cx="395111" cy="237005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8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6044" y="812801"/>
            <a:ext cx="6762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Immutability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에서 사용한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es6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에서 나왔다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let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 같은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{}(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블록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단위 범위를 지닌다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는 값을 재할당 할 수 없다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 descr="C:\Users\doje1\Desktop\ES6 ppt\es6\con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764974"/>
            <a:ext cx="2743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87422" y="1994006"/>
            <a:ext cx="5582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실행 시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err="1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ReferenceError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400" dirty="0" err="1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homename</a:t>
            </a:r>
            <a:r>
              <a:rPr lang="en-US" altLang="ko-KR" sz="14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is not defined</a:t>
            </a:r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400" dirty="0" smtClean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에러 발생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1" name="Picture 3" descr="C:\Users\doje1\Desktop\ES6 ppt\es6\cons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246261"/>
            <a:ext cx="39338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775200" y="3565676"/>
            <a:ext cx="43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는 재할당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저장공간이 변경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되는 것만 안되고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값을 넣는 건 가능하다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2" name="Picture 4" descr="C:\Users\doje1\Desktop\ES6 ppt\es6\imutab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42" y="5114797"/>
            <a:ext cx="3705226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66044" y="4736290"/>
            <a:ext cx="436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Immutable array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만드는 법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3425" y="5923935"/>
            <a:ext cx="436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뒤로 가기 앞으로 가기 일 때 초기값 기억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0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method, loop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3074" name="Picture 2" descr="C:\Users\doje1\Desktop\ES6 ppt\es6\string meth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53" y="1065838"/>
            <a:ext cx="460057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oje1\Desktop\ES6 ppt\es6\string method resu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081" y="1251575"/>
            <a:ext cx="17907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0553" y="717630"/>
            <a:ext cx="4016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Es6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에서 추가된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String method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5197032" y="1435640"/>
            <a:ext cx="1088020" cy="631995"/>
          </a:xfrm>
          <a:prstGeom prst="rightArrow">
            <a:avLst>
              <a:gd name="adj1" fmla="val 42674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7419" y="2812118"/>
            <a:ext cx="401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 문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6" name="Picture 4" descr="C:\Users\doje1\Desktop\ES6 ppt\es6\반복문\세팅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841" y="3338250"/>
            <a:ext cx="30480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8895" y="3310601"/>
            <a:ext cx="1412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설정 값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7" name="Picture 5" descr="C:\Users\doje1\Desktop\ES6 ppt\es6\반복문\forea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53" y="3916159"/>
            <a:ext cx="17716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doje1\Desktop\ES6 ppt\es6\반복문\for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53" y="4882585"/>
            <a:ext cx="21050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doje1\Desktop\ES6 ppt\es6\반복문\forecch 결과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66" y="3649009"/>
            <a:ext cx="80962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doje1\Desktop\ES6 ppt\es6\반복문\forin 결과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366" y="4731021"/>
            <a:ext cx="7715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오른쪽 화살표 15"/>
          <p:cNvSpPr/>
          <p:nvPr/>
        </p:nvSpPr>
        <p:spPr>
          <a:xfrm>
            <a:off x="2953685" y="4991286"/>
            <a:ext cx="1330149" cy="315998"/>
          </a:xfrm>
          <a:prstGeom prst="rightArrow">
            <a:avLst>
              <a:gd name="adj1" fmla="val 42674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2953685" y="4025042"/>
            <a:ext cx="1330149" cy="315998"/>
          </a:xfrm>
          <a:prstGeom prst="rightArrow">
            <a:avLst>
              <a:gd name="adj1" fmla="val 42674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19228" y="4937951"/>
            <a:ext cx="3472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 in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문은 위에서 설정한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Array.prototype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값도 출력하기에 적합하지 않다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1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Loop, spread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4098" name="Picture 2" descr="C:\Users\doje1\Desktop\ES6 ppt\es6\반복문\for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73" y="868891"/>
            <a:ext cx="17811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oje1\Desktop\ES6 ppt\es6\반복문\forof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73" y="1592792"/>
            <a:ext cx="18002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doje1\Desktop\ES6 ppt\es6\반복문\forecch 결과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48" y="574854"/>
            <a:ext cx="80962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2807130" y="1775928"/>
            <a:ext cx="1330149" cy="315998"/>
          </a:xfrm>
          <a:prstGeom prst="rightArrow">
            <a:avLst>
              <a:gd name="adj1" fmla="val 42674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807130" y="1001404"/>
            <a:ext cx="1330149" cy="315998"/>
          </a:xfrm>
          <a:prstGeom prst="rightArrow">
            <a:avLst>
              <a:gd name="adj1" fmla="val 42674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1" name="Picture 5" descr="C:\Users\doje1\Desktop\ES6 ppt\es6\반복문\forof2 결과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3" y="1650778"/>
            <a:ext cx="28575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36002" y="2126795"/>
            <a:ext cx="3472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문장인 경우 한 글자로 나눠줌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572" y="2662503"/>
            <a:ext cx="401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Spread operator(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펼침 연산자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02" name="Picture 6" descr="C:\Users\doje1\Desktop\ES6 ppt\es6\반복문\펼침연산자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98" y="3161594"/>
            <a:ext cx="258127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doje1\Desktop\ES6 ppt\es6\반복문\펼침연산자 결과값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15" y="3430056"/>
            <a:ext cx="36195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오른쪽 화살표 13"/>
          <p:cNvSpPr/>
          <p:nvPr/>
        </p:nvSpPr>
        <p:spPr>
          <a:xfrm>
            <a:off x="3230308" y="3427457"/>
            <a:ext cx="1330149" cy="315998"/>
          </a:xfrm>
          <a:prstGeom prst="rightArrow">
            <a:avLst>
              <a:gd name="adj1" fmla="val 42674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5256" y="4075288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사용법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[…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 명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배열의 값만 복사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04" name="Picture 8" descr="C:\Users\doje1\Desktop\ES6 ppt\es6\펄침연산자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98" y="4632375"/>
            <a:ext cx="263842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32173" y="5006241"/>
            <a:ext cx="406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왼쪽처럼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메소드의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매개변수로도 쓰일 수 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결과 값은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600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600</a:t>
            </a:r>
          </a:p>
        </p:txBody>
      </p:sp>
    </p:spTree>
    <p:extLst>
      <p:ext uri="{BB962C8B-B14F-4D97-AF65-F5344CB8AC3E}">
        <p14:creationId xmlns:p14="http://schemas.microsoft.com/office/powerpoint/2010/main" val="17170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Arguments, map, form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React </a:t>
            </a:r>
            <a:r>
              <a:rPr lang="ko-KR" altLang="en-US" smtClean="0"/>
              <a:t>정리</a:t>
            </a:r>
            <a:endParaRPr lang="ko-KR" altLang="en-US" dirty="0"/>
          </a:p>
        </p:txBody>
      </p:sp>
      <p:pic>
        <p:nvPicPr>
          <p:cNvPr id="1026" name="Picture 2" descr="C:\Users\doje1\Desktop\ES6 ppt\es6\argu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3251554"/>
            <a:ext cx="36290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 rot="19369785">
            <a:off x="2469151" y="2686452"/>
            <a:ext cx="1330149" cy="315998"/>
          </a:xfrm>
          <a:prstGeom prst="rightArrow">
            <a:avLst>
              <a:gd name="adj1" fmla="val 42674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83496" y="2489863"/>
            <a:ext cx="2573866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Arguments</a:t>
            </a: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함수에 인자가 없어서 받는 배열과 비슷한 지역변수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배열은 아니다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 rot="21143436">
            <a:off x="3567249" y="3159797"/>
            <a:ext cx="1330149" cy="315998"/>
          </a:xfrm>
          <a:prstGeom prst="rightArrow">
            <a:avLst>
              <a:gd name="adj1" fmla="val 42674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95385" y="4176505"/>
            <a:ext cx="3629377" cy="11695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인자 값으로 온 함수로 실행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리턴 값으로 만들어진 배열이 반환된다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인자 값으로 온 함수의 인자 값은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배열의 값 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배열의 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index, </a:t>
            </a:r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배열자체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이다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095" y="5038279"/>
            <a:ext cx="403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결과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[ '1!', '2!', '3!', '4!', '5!', '6!', '7!' ]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74219" y="3443970"/>
            <a:ext cx="784578" cy="237005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134684" y="3646178"/>
            <a:ext cx="522111" cy="237005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085837" y="3443970"/>
            <a:ext cx="522111" cy="237005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50376">
            <a:off x="2996022" y="4052963"/>
            <a:ext cx="1330149" cy="315998"/>
          </a:xfrm>
          <a:prstGeom prst="rightArrow">
            <a:avLst>
              <a:gd name="adj1" fmla="val 42674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796563" y="1362615"/>
            <a:ext cx="2573866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Form </a:t>
            </a: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괄호 안에 값을 배열로 만든다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주로 배열이 아닌 가짜 배열을 배열로 만듦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2050" name="Picture 2" descr="C:\Users\doje1\Desktop\ES6 ppt\es6\실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" y="669682"/>
            <a:ext cx="5830888" cy="5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33258" y="669682"/>
            <a:ext cx="4024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Li 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태그에서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포함된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li</a:t>
            </a:r>
            <a:r>
              <a:rPr lang="ko-KR" altLang="en-US" sz="14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node list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만들기</a:t>
            </a:r>
            <a:endParaRPr lang="ko-KR" altLang="en-US" sz="1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7777" y="2899347"/>
            <a:ext cx="4233334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()=&gt;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형태는 익명함수라 하며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매개변수가 하나일 경우는 매개변수가 없어도 됨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안에 매개변수가 들어가고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=&gt;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가리키는 값이 반환된다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7777" y="4151109"/>
            <a:ext cx="3522134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Filter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는 첫 번 째 매개변수는 배열의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value,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두 번 째는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index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 번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째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는 배열 자체이다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7777" y="5170408"/>
            <a:ext cx="352213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결과는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banana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뺀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나머지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node list </a:t>
            </a:r>
            <a:r>
              <a:rPr lang="ko-KR" altLang="en-US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받음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85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377</Words>
  <Application>Microsoft Office PowerPoint</Application>
  <PresentationFormat>화면 슬라이드 쇼(4:3)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04 ES6_1</vt:lpstr>
      <vt:lpstr>ES6, scope</vt:lpstr>
      <vt:lpstr>Const</vt:lpstr>
      <vt:lpstr>String method, loop</vt:lpstr>
      <vt:lpstr>Loop, spread</vt:lpstr>
      <vt:lpstr>Arguments, map, form</vt:lpstr>
      <vt:lpstr>실습</vt:lpstr>
      <vt:lpstr> 감사합니다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Koh Julia</dc:creator>
  <cp:lastModifiedBy>doje1</cp:lastModifiedBy>
  <cp:revision>2430</cp:revision>
  <dcterms:created xsi:type="dcterms:W3CDTF">2019-04-09T10:20:15Z</dcterms:created>
  <dcterms:modified xsi:type="dcterms:W3CDTF">2019-09-17T06:42:42Z</dcterms:modified>
  <cp:version/>
</cp:coreProperties>
</file>