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30" r:id="rId1"/>
  </p:sldMasterIdLst>
  <p:notesMasterIdLst>
    <p:notesMasterId r:id="rId13"/>
  </p:notesMasterIdLst>
  <p:sldIdLst>
    <p:sldId id="256" r:id="rId2"/>
    <p:sldId id="270" r:id="rId3"/>
    <p:sldId id="271" r:id="rId4"/>
    <p:sldId id="279" r:id="rId5"/>
    <p:sldId id="277" r:id="rId6"/>
    <p:sldId id="278" r:id="rId7"/>
    <p:sldId id="273" r:id="rId8"/>
    <p:sldId id="274" r:id="rId9"/>
    <p:sldId id="276" r:id="rId10"/>
    <p:sldId id="275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h Julia" initials="KJ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54" autoAdjust="0"/>
    <p:restoredTop sz="96327" autoAdjust="0"/>
  </p:normalViewPr>
  <p:slideViewPr>
    <p:cSldViewPr snapToGrid="0" snapToObjects="1">
      <p:cViewPr varScale="1">
        <p:scale>
          <a:sx n="80" d="100"/>
          <a:sy n="80" d="100"/>
        </p:scale>
        <p:origin x="-1332" y="-90"/>
      </p:cViewPr>
      <p:guideLst>
        <p:guide orient="horz" pos="2204"/>
        <p:guide pos="2880"/>
      </p:guideLst>
    </p:cSldViewPr>
  </p:slideViewPr>
  <p:outlineViewPr>
    <p:cViewPr>
      <p:scale>
        <a:sx n="33" d="100"/>
        <a:sy n="33" d="100"/>
      </p:scale>
      <p:origin x="0" y="-106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나눔바른고딕"/>
                <a:ea typeface="나눔바른고딕"/>
              </a:defRPr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나눔바른고딕"/>
                <a:ea typeface="나눔바른고딕"/>
              </a:defRPr>
            </a:lvl1pPr>
          </a:lstStyle>
          <a:p>
            <a:pPr lvl="0">
              <a:defRPr/>
            </a:pPr>
            <a:fld id="{76EDEC4B-B309-5E4C-AB73-0ECAD72F8F7E}" type="datetime1">
              <a:rPr kumimoji="1" lang="ko-KR" altLang="en-US"/>
              <a:pPr lvl="0">
                <a:defRPr/>
              </a:pPr>
              <a:t>2019-09-18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</a:p>
          <a:p>
            <a:pPr lvl="1">
              <a:defRPr/>
            </a:pPr>
            <a:r>
              <a:rPr kumimoji="1" lang="ko-KR" altLang="en-US"/>
              <a:t>두 번째 수준</a:t>
            </a:r>
          </a:p>
          <a:p>
            <a:pPr lvl="2">
              <a:defRPr/>
            </a:pPr>
            <a:r>
              <a:rPr kumimoji="1" lang="ko-KR" altLang="en-US"/>
              <a:t>세 번째 수준</a:t>
            </a:r>
          </a:p>
          <a:p>
            <a:pPr lvl="3">
              <a:defRPr/>
            </a:pPr>
            <a:r>
              <a:rPr kumimoji="1" lang="ko-KR" altLang="en-US"/>
              <a:t>네 번째 수준</a:t>
            </a:r>
          </a:p>
          <a:p>
            <a:pPr lvl="4">
              <a:defRPr/>
            </a:pPr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나눔바른고딕"/>
                <a:ea typeface="나눔바른고딕"/>
              </a:defRPr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나눔바른고딕"/>
                <a:ea typeface="나눔바른고딕"/>
              </a:defRPr>
            </a:lvl1pPr>
          </a:lstStyle>
          <a:p>
            <a:pPr lvl="0">
              <a:defRPr/>
            </a:pPr>
            <a:fld id="{0819FE94-7A59-514A-90CD-6D959F07B638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48288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/>
        <a:ea typeface="나눔바른고딕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/>
        <a:ea typeface="나눔바른고딕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/>
        <a:ea typeface="나눔바른고딕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/>
        <a:ea typeface="나눔바른고딕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/>
        <a:ea typeface="나눔바른고딕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755375"/>
            <a:ext cx="6887817" cy="2405268"/>
          </a:xfrm>
        </p:spPr>
        <p:txBody>
          <a:bodyPr anchor="b"/>
          <a:lstStyle>
            <a:lvl1pPr algn="l">
              <a:defRPr sz="4800" b="1" i="0" spc="-8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602038"/>
            <a:ext cx="4164496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3C4BEE1B-2870-47B0-AE1E-B6C01CC8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417" y="6494840"/>
            <a:ext cx="3086100" cy="22860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React </a:t>
            </a:r>
            <a:r>
              <a:rPr kumimoji="1"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212987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419" y="164391"/>
            <a:ext cx="8642665" cy="443507"/>
          </a:xfrm>
        </p:spPr>
        <p:txBody>
          <a:bodyPr>
            <a:normAutofit/>
          </a:bodyPr>
          <a:lstStyle>
            <a:lvl1pPr>
              <a:defRPr sz="18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17" y="698740"/>
            <a:ext cx="8642665" cy="5478223"/>
          </a:xfrm>
        </p:spPr>
        <p:txBody>
          <a:bodyPr>
            <a:normAutofit/>
          </a:bodyPr>
          <a:lstStyle>
            <a:lvl1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7417" y="6494840"/>
            <a:ext cx="3086100" cy="22860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React </a:t>
            </a:r>
            <a:r>
              <a:rPr kumimoji="1" lang="ko-KR" altLang="en-US" dirty="0"/>
              <a:t>정리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492874"/>
            <a:ext cx="2057400" cy="228602"/>
          </a:xfrm>
        </p:spPr>
        <p:txBody>
          <a:bodyPr/>
          <a:lstStyle/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4553A49-6D35-4DD0-8640-BF15EFAB15CB}"/>
              </a:ext>
            </a:extLst>
          </p:cNvPr>
          <p:cNvSpPr/>
          <p:nvPr userDrawn="1"/>
        </p:nvSpPr>
        <p:spPr>
          <a:xfrm>
            <a:off x="0" y="113715"/>
            <a:ext cx="74937" cy="4435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64BF490-814B-4E24-B455-A2AC7C2058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9403" y="6413048"/>
            <a:ext cx="571779" cy="3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2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>
              <a:defRPr sz="40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107FC402-31B6-47C4-AEC9-193F4EC3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417" y="6494840"/>
            <a:ext cx="3086100" cy="22860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React </a:t>
            </a:r>
            <a:r>
              <a:rPr kumimoji="1"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314436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202B3CFA-F122-E244-911F-85A426B4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42" y="237530"/>
            <a:ext cx="8569842" cy="453581"/>
          </a:xfrm>
        </p:spPr>
        <p:txBody>
          <a:bodyPr>
            <a:normAutofit/>
          </a:bodyPr>
          <a:lstStyle>
            <a:lvl1pPr>
              <a:defRPr sz="18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82F7A668-5E29-42E2-8808-D4D577DE8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417" y="6494840"/>
            <a:ext cx="3086100" cy="22860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React </a:t>
            </a:r>
            <a:r>
              <a:rPr kumimoji="1"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298551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810654-A49D-469A-A4BA-A4132329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417" y="6494840"/>
            <a:ext cx="3086100" cy="22860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React </a:t>
            </a:r>
            <a:r>
              <a:rPr kumimoji="1"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209101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0242" y="365126"/>
            <a:ext cx="8569842" cy="4535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241" y="1041991"/>
            <a:ext cx="8569841" cy="5134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7659" y="6492874"/>
            <a:ext cx="3086100" cy="228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kumimoji="1" lang="en-US" altLang="ko-KR"/>
              <a:t>Edelman Digital Korea website </a:t>
            </a:r>
            <a:r>
              <a:rPr kumimoji="1" lang="ko-KR" altLang="en-US"/>
              <a:t>기획안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492874"/>
            <a:ext cx="2057400" cy="228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76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361950" indent="-1809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534988" indent="-1730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896938" indent="-1809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258888" indent="-1809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4D1C93-00D4-794C-B272-2F8FA7DB4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794" y="1719689"/>
            <a:ext cx="6187198" cy="1451344"/>
          </a:xfrm>
        </p:spPr>
        <p:txBody>
          <a:bodyPr anchor="t"/>
          <a:lstStyle/>
          <a:p>
            <a:r>
              <a:rPr kumimoji="1" lang="en-US" altLang="ko-KR" sz="3600" dirty="0" smtClean="0"/>
              <a:t>04 ES6_2</a:t>
            </a:r>
            <a:endParaRPr kumimoji="1" lang="ko-KR" altLang="en-US" sz="1400" b="1" dirty="0"/>
          </a:p>
        </p:txBody>
      </p:sp>
      <p:sp>
        <p:nvSpPr>
          <p:cNvPr id="5" name="Shape 323">
            <a:extLst>
              <a:ext uri="{FF2B5EF4-FFF2-40B4-BE49-F238E27FC236}">
                <a16:creationId xmlns:a16="http://schemas.microsoft.com/office/drawing/2014/main" xmlns="" id="{D77D7B61-4DA8-4ACE-B085-B413DDB04397}"/>
              </a:ext>
            </a:extLst>
          </p:cNvPr>
          <p:cNvSpPr txBox="1"/>
          <p:nvPr/>
        </p:nvSpPr>
        <p:spPr>
          <a:xfrm>
            <a:off x="584794" y="3868896"/>
            <a:ext cx="7597181" cy="771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50000"/>
              </a:lnSpc>
              <a:buClr>
                <a:schemeClr val="dk1"/>
              </a:buClr>
              <a:buSzPct val="25000"/>
              <a:defRPr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2019.09.17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지승렬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도제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9720BA2-A013-4631-9077-557E4A37AB69}"/>
              </a:ext>
            </a:extLst>
          </p:cNvPr>
          <p:cNvSpPr/>
          <p:nvPr/>
        </p:nvSpPr>
        <p:spPr>
          <a:xfrm>
            <a:off x="704850" y="3628985"/>
            <a:ext cx="8477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C999F7A-BB89-6D4F-B6B9-DCAB69CB773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848" y="500619"/>
            <a:ext cx="960120" cy="5212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25794" y="2398479"/>
            <a:ext cx="418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13. Object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간단히 객체 생성하기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~ 22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실습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 </a:t>
            </a:r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로또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번호 </a:t>
            </a:r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생성기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226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600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실습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겹치지 않는 수 나열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얻기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pic>
        <p:nvPicPr>
          <p:cNvPr id="1026" name="Picture 2" descr="C:\Users\doje1\Desktop\ES6 ppt\es6_2\로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7" y="607898"/>
            <a:ext cx="5516443" cy="572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oje1\Desktop\ES6 ppt\es6_2\로또 출력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640" y="6071514"/>
            <a:ext cx="3388097" cy="25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00088" y="5813126"/>
            <a:ext cx="723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ko-KR" altLang="en-US" sz="11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</a:t>
            </a:r>
            <a:r>
              <a:rPr lang="en-US" altLang="ko-KR" sz="11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sz="11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408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Destructuring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65636" y="6494840"/>
            <a:ext cx="3086100" cy="228602"/>
          </a:xfrm>
        </p:spPr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3228" y="337775"/>
            <a:ext cx="3633989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Destructuring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Es6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 추가된 변수 할당 기법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31" name="Picture 7" descr="C:\Users\doje1\Desktop\ES6 ppt\es6_2\배열 값 배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93" y="2989505"/>
            <a:ext cx="32385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등호 11"/>
          <p:cNvSpPr/>
          <p:nvPr/>
        </p:nvSpPr>
        <p:spPr>
          <a:xfrm>
            <a:off x="3516493" y="3054239"/>
            <a:ext cx="536222" cy="45155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73908" y="2913986"/>
            <a:ext cx="3076368" cy="73866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배열은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Let [ ,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변수 명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, ] =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배열 명으로 할당이 가능하다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*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인덱스 순서를 지켜야 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30" name="Picture 6" descr="C:\Users\doje1\Desktop\ES6 ppt\es6_2\destructur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715" y="3097581"/>
            <a:ext cx="1524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doje1\Desktop\ES6 ppt\es6_2\destructurinm2 비슷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59" y="4094425"/>
            <a:ext cx="31242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722592" y="1765343"/>
            <a:ext cx="2670965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속성과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value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 같은 이름일 경우 하나로 단축이 가능하다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pic>
        <p:nvPicPr>
          <p:cNvPr id="1035" name="Picture 11" descr="C:\Users\doje1\Desktop\ES6 ppt\es6_2\오브제특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7" y="1122605"/>
            <a:ext cx="41148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oje1\Desktop\ES6 ppt\es6_2\오브젝트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057" y="2026953"/>
            <a:ext cx="11430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등호 2"/>
          <p:cNvSpPr/>
          <p:nvPr/>
        </p:nvSpPr>
        <p:spPr>
          <a:xfrm>
            <a:off x="2304413" y="2223914"/>
            <a:ext cx="536222" cy="45155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5262" y="5289984"/>
            <a:ext cx="2956589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객체는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속성 명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속성 명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으로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속성을 가져올 수 있다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36" name="Picture 12" descr="C:\Users\doje1\Desktop\ES6 ppt\es6_2\destructuring3 이퀄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60" y="5938529"/>
            <a:ext cx="604996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doje1\Desktop\ES6 ppt\es6_2\destructuring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60" y="5135562"/>
            <a:ext cx="51625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등호 22"/>
          <p:cNvSpPr/>
          <p:nvPr/>
        </p:nvSpPr>
        <p:spPr>
          <a:xfrm rot="5400000">
            <a:off x="2808840" y="5587426"/>
            <a:ext cx="231466" cy="45155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36781" y="4022383"/>
            <a:ext cx="3076368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속성의 값을 가져옴과 동시에 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변수 명 선언도 가능하다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828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oje1\Desktop\ES6 ppt\es6_2\파싱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7" y="1344226"/>
            <a:ext cx="8807121" cy="423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Destructuring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parsing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pic>
        <p:nvPicPr>
          <p:cNvPr id="3076" name="Picture 4" descr="C:\Users\doje1\Desktop\ES6 ppt\es6_2\파싱 결과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517" y="4601578"/>
            <a:ext cx="54483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67417" y="732892"/>
            <a:ext cx="3633989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Destructuring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기능을 사용하여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json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파싱도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쉽게 가능하다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2628" y="4082549"/>
            <a:ext cx="1085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96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7417" y="607898"/>
            <a:ext cx="5997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기본 형태 </a:t>
            </a:r>
            <a:r>
              <a:rPr lang="en-US" altLang="ko-KR" sz="16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16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new Set</a:t>
            </a:r>
            <a:r>
              <a:rPr lang="en-US" altLang="ko-KR" sz="16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([1, 2, 3, 4, 5, 6 …]);</a:t>
            </a:r>
            <a:endParaRPr lang="ko-KR" altLang="en-US" sz="1600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419" y="1413163"/>
            <a:ext cx="76239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특징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</a:p>
          <a:p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Set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객체는 삽입 순으로 정렬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어떤 자료든 저장 가능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NaN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undefined)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중복 저장되지 않음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417" y="2808346"/>
            <a:ext cx="83896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기본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Set.prototype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메소드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:</a:t>
            </a:r>
          </a:p>
          <a:p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Add(value) :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값 추가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Clear() :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요소 제거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Delete(value) :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값 제거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Entries() :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삽입 순으로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[value , value]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배열을 반환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(map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과 비슷하게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Has(value) :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값을 가지고 있는지 확인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boolean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타입 반환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239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WeakSet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pic>
        <p:nvPicPr>
          <p:cNvPr id="1026" name="Picture 2" descr="C:\Users\doje1\Desktop\ES6 ppt\es6_2\weakset 결고ㅓㅏ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974" y="1373020"/>
            <a:ext cx="313372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oje1\Desktop\ES6 ppt\es6_2\weaks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41" y="2073108"/>
            <a:ext cx="300037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7416" y="607898"/>
            <a:ext cx="44827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WeakSet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참조를 가지는 객체만 저장이 가능하다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객체의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저장공간이 같은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중복은 되지 않는다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중복 없이 저장하려 할 때 유용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764476" y="2826202"/>
            <a:ext cx="878774" cy="475013"/>
          </a:xfrm>
          <a:prstGeom prst="rightArrow">
            <a:avLst>
              <a:gd name="adj1" fmla="val 40000"/>
              <a:gd name="adj2" fmla="val 5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202853" y="3408217"/>
            <a:ext cx="2064846" cy="751738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835450" y="4531670"/>
            <a:ext cx="1330038" cy="246475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98360" y="5001243"/>
            <a:ext cx="3442384" cy="9541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위에서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arr1 = null;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함으로써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garbage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collection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 수거해감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 algn="ctr">
              <a:buFont typeface="Symbol"/>
              <a:buChar char="Þ"/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그래서 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false</a:t>
            </a:r>
          </a:p>
          <a:p>
            <a:pPr marL="285750" indent="-285750" algn="ctr">
              <a:buFont typeface="Symbol"/>
              <a:buChar char="Þ"/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근데 값은 나왔음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주의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5276" y="2170790"/>
            <a:ext cx="2683092" cy="5232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Arr2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값을 두 번 넣었지만 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한 번 만 들어갔다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3141" y="5478297"/>
            <a:ext cx="39663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Set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과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weakset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 차이점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지시어가 다름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weakset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은 객체만 허용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Set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은 다 허용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17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Map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7417" y="607898"/>
            <a:ext cx="5997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기본 형태 </a:t>
            </a:r>
            <a:r>
              <a:rPr lang="en-US" altLang="ko-KR" sz="16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new map([key1, value1], </a:t>
            </a:r>
            <a:r>
              <a:rPr lang="en-US" altLang="ko-KR" sz="1600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key1, value1] … )</a:t>
            </a:r>
            <a:endParaRPr lang="ko-KR" altLang="en-US" sz="1600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419" y="1413163"/>
            <a:ext cx="76239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특징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</a:p>
          <a:p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Map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객체는 삽입 순으로 정렬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Key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값으로 원시 자료 형 등 어떤 자료 형도 가능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For of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문에 사용시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[key, value]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 배열이 반환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키가 중복되지 않음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416" y="2933204"/>
            <a:ext cx="838969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기본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Map.prototype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메소드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:</a:t>
            </a:r>
          </a:p>
          <a:p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Clear() :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모든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key/value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값을 제거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Delete(key)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해당 값을 제거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false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반환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Entries()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모든 요소를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[key, value]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형태의 배열로 집어넣은 순서대로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Iterator (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멤버를 반복하는 객체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객체로 반환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Get(key)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키에 해당하는 값을 얻음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Has(key)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해당하는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key/value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 있는지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검사 후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boolean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타입을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반환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keys()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모든 키를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Iterator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 반환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values()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모든 값을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Iterator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반환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Set(key, value) key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value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넣은 걸 추가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957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WeakMap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3141" y="5478297"/>
            <a:ext cx="4408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map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과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weakmap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 차이점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지시어가 다름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weakmap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 키는 객체만 허용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map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은 원시 값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7416" y="607898"/>
            <a:ext cx="50883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WeakMap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키 값이 참조 있는 객체만이 올 수 있다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키는 같은 객체로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저장공간이 같은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중복은 되지 않는다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50" name="Picture 2" descr="C:\Users\doje1\Desktop\ES6 ppt\es6_2\weakmap 결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396" y="1729881"/>
            <a:ext cx="226695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oje1\Desktop\ES6 ppt\es6_2\weak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67" y="1767981"/>
            <a:ext cx="26860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오른쪽 화살표 17"/>
          <p:cNvSpPr/>
          <p:nvPr/>
        </p:nvSpPr>
        <p:spPr>
          <a:xfrm>
            <a:off x="4263243" y="2873578"/>
            <a:ext cx="878774" cy="475013"/>
          </a:xfrm>
          <a:prstGeom prst="rightArrow">
            <a:avLst>
              <a:gd name="adj1" fmla="val 40000"/>
              <a:gd name="adj2" fmla="val 5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652655" y="4056437"/>
            <a:ext cx="964097" cy="246475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798360" y="5001243"/>
            <a:ext cx="3442384" cy="5232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weakMap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도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weakSet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처럼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실제 값은 없지만 값을 출력함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23" name="타원 22"/>
          <p:cNvSpPr/>
          <p:nvPr/>
        </p:nvSpPr>
        <p:spPr>
          <a:xfrm>
            <a:off x="5567555" y="3864462"/>
            <a:ext cx="964097" cy="246475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497998" y="4048742"/>
            <a:ext cx="2069557" cy="7386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Myfun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 마지막으로 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들어간 값이 출력된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=&gt;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키 값은 중복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70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dirty="0" smtClean="0"/>
              <a:t>Class </a:t>
            </a:r>
            <a:r>
              <a:rPr lang="en-US" altLang="ko-KR" b="0" dirty="0"/>
              <a:t>Instance Protection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pic>
        <p:nvPicPr>
          <p:cNvPr id="3074" name="Picture 2" descr="C:\Users\doje1\Desktop\ES6 ppt\es6_2\class_instance_protection_weak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68" y="801358"/>
            <a:ext cx="4178345" cy="368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oje1\Desktop\ES6 ppt\es6_2\class_instance_protection_weakmap_resul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450" y="332509"/>
            <a:ext cx="3824634" cy="593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4114096" y="2823953"/>
            <a:ext cx="878774" cy="475013"/>
          </a:xfrm>
          <a:prstGeom prst="rightArrow">
            <a:avLst>
              <a:gd name="adj1" fmla="val 40000"/>
              <a:gd name="adj2" fmla="val 5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7417" y="4916384"/>
            <a:ext cx="57595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인스턴스를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WeakMap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으로 보호하면 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장점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객체 없이 조회가 불가능하다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단점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해당 객체의 값을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null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하면 사용하지 못한다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942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dirty="0" smtClean="0"/>
              <a:t>Class Instance Protection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7417" y="4916384"/>
            <a:ext cx="57595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인스턴스를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Object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으로 보호하면 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장점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해당 객체에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null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해도 </a:t>
            </a:r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인스턴스는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따로 유지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단점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객체와 함수의 연관성이 적다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098" name="Picture 2" descr="C:\Users\doje1\Desktop\ES6 ppt\es6_2\class_instance_protection_obj_resu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803" y="742757"/>
            <a:ext cx="3920281" cy="428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doje1\Desktop\ES6 ppt\es6_2\class_instance_protection_ob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9" y="742757"/>
            <a:ext cx="3961931" cy="394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4197222" y="2869077"/>
            <a:ext cx="878774" cy="475013"/>
          </a:xfrm>
          <a:prstGeom prst="rightArrow">
            <a:avLst>
              <a:gd name="adj1" fmla="val 40000"/>
              <a:gd name="adj2" fmla="val 5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82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녹색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사용자 지정 2">
      <a:majorFont>
        <a:latin typeface="Arial"/>
        <a:ea typeface="나눔바른고딕"/>
        <a:cs typeface=""/>
      </a:majorFont>
      <a:minorFont>
        <a:latin typeface="Arial"/>
        <a:ea typeface="나눔바른고딕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538</Words>
  <Application>Microsoft Office PowerPoint</Application>
  <PresentationFormat>화면 슬라이드 쇼(4:3)</PresentationFormat>
  <Paragraphs>98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04 ES6_2</vt:lpstr>
      <vt:lpstr>Destructuring</vt:lpstr>
      <vt:lpstr>Destructuring Json parsing</vt:lpstr>
      <vt:lpstr>Set</vt:lpstr>
      <vt:lpstr>WeakSet</vt:lpstr>
      <vt:lpstr>Map</vt:lpstr>
      <vt:lpstr>WeakMap</vt:lpstr>
      <vt:lpstr>Class Instance Protection</vt:lpstr>
      <vt:lpstr>Class Instance Protection</vt:lpstr>
      <vt:lpstr>실습 : 겹치지 않는 수 나열 얻기</vt:lpstr>
      <vt:lpstr> 감사합니다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Koh Julia</dc:creator>
  <cp:lastModifiedBy>doje1</cp:lastModifiedBy>
  <cp:revision>2458</cp:revision>
  <dcterms:created xsi:type="dcterms:W3CDTF">2019-04-09T10:20:15Z</dcterms:created>
  <dcterms:modified xsi:type="dcterms:W3CDTF">2019-09-18T01:03:57Z</dcterms:modified>
  <cp:version/>
</cp:coreProperties>
</file>