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0" r:id="rId1"/>
  </p:sldMasterIdLst>
  <p:notesMasterIdLst>
    <p:notesMasterId r:id="rId14"/>
  </p:notesMasterIdLst>
  <p:sldIdLst>
    <p:sldId id="256" r:id="rId2"/>
    <p:sldId id="271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9" r:id="rId11"/>
    <p:sldId id="278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Julia" initials="KJ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 autoAdjust="0"/>
    <p:restoredTop sz="96327" autoAdjust="0"/>
  </p:normalViewPr>
  <p:slideViewPr>
    <p:cSldViewPr snapToGrid="0" snapToObjects="1">
      <p:cViewPr varScale="1">
        <p:scale>
          <a:sx n="80" d="100"/>
          <a:sy n="80" d="100"/>
        </p:scale>
        <p:origin x="-774" y="-90"/>
      </p:cViewPr>
      <p:guideLst>
        <p:guide orient="horz" pos="2204"/>
        <p:guide pos="2880"/>
      </p:guideLst>
    </p:cSldViewPr>
  </p:slideViewPr>
  <p:outlineViewPr>
    <p:cViewPr>
      <p:scale>
        <a:sx n="33" d="100"/>
        <a:sy n="33" d="100"/>
      </p:scale>
      <p:origin x="0" y="-106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fld id="{76EDEC4B-B309-5E4C-AB73-0ECAD72F8F7E}" type="datetime1">
              <a:rPr kumimoji="1" lang="ko-KR" altLang="en-US"/>
              <a:pPr lvl="0">
                <a:defRPr/>
              </a:pPr>
              <a:t>2019-09-20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fld id="{0819FE94-7A59-514A-90CD-6D959F07B638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4828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755375"/>
            <a:ext cx="6887817" cy="2405268"/>
          </a:xfrm>
        </p:spPr>
        <p:txBody>
          <a:bodyPr anchor="b"/>
          <a:lstStyle>
            <a:lvl1pPr algn="l">
              <a:defRPr sz="4800" b="1" i="0" spc="-8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602038"/>
            <a:ext cx="416449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3C4BEE1B-2870-47B0-AE1E-B6C01CC8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12987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419" y="164391"/>
            <a:ext cx="8642665" cy="443507"/>
          </a:xfrm>
        </p:spPr>
        <p:txBody>
          <a:bodyPr>
            <a:normAutofit/>
          </a:bodyPr>
          <a:lstStyle>
            <a:lvl1pPr>
              <a:defRPr sz="18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7" y="698740"/>
            <a:ext cx="8642665" cy="5478223"/>
          </a:xfrm>
        </p:spPr>
        <p:txBody>
          <a:bodyPr>
            <a:normAutofit/>
          </a:bodyPr>
          <a:lstStyle>
            <a:lvl1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92874"/>
            <a:ext cx="2057400" cy="228602"/>
          </a:xfrm>
        </p:spPr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4553A49-6D35-4DD0-8640-BF15EFAB15CB}"/>
              </a:ext>
            </a:extLst>
          </p:cNvPr>
          <p:cNvSpPr/>
          <p:nvPr userDrawn="1"/>
        </p:nvSpPr>
        <p:spPr>
          <a:xfrm>
            <a:off x="0" y="113715"/>
            <a:ext cx="74937" cy="4435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64BF490-814B-4E24-B455-A2AC7C2058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9403" y="6413048"/>
            <a:ext cx="571779" cy="3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2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107FC402-31B6-47C4-AEC9-193F4EC3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314436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02B3CFA-F122-E244-911F-85A426B4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2" y="237530"/>
            <a:ext cx="8569842" cy="453581"/>
          </a:xfrm>
        </p:spPr>
        <p:txBody>
          <a:bodyPr>
            <a:normAutofit/>
          </a:bodyPr>
          <a:lstStyle>
            <a:lvl1pPr>
              <a:defRPr sz="18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2F7A668-5E29-42E2-8808-D4D577DE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98551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810654-A49D-469A-A4BA-A4132329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09101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0242" y="365126"/>
            <a:ext cx="8569842" cy="4535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241" y="1041991"/>
            <a:ext cx="8569841" cy="5134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7659" y="6492874"/>
            <a:ext cx="30861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92874"/>
            <a:ext cx="20574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76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361950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534988" indent="-1730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896938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258888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4D1C93-00D4-794C-B272-2F8FA7DB4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794" y="1719689"/>
            <a:ext cx="6187198" cy="1451344"/>
          </a:xfrm>
        </p:spPr>
        <p:txBody>
          <a:bodyPr anchor="t"/>
          <a:lstStyle/>
          <a:p>
            <a:r>
              <a:rPr kumimoji="1" lang="en-US" altLang="ko-KR" sz="3600" dirty="0" smtClean="0"/>
              <a:t>04 ES6_3</a:t>
            </a:r>
            <a:endParaRPr kumimoji="1" lang="ko-KR" altLang="en-US" sz="1400" b="1" dirty="0"/>
          </a:p>
        </p:txBody>
      </p:sp>
      <p:sp>
        <p:nvSpPr>
          <p:cNvPr id="5" name="Shape 323">
            <a:extLst>
              <a:ext uri="{FF2B5EF4-FFF2-40B4-BE49-F238E27FC236}">
                <a16:creationId xmlns:a16="http://schemas.microsoft.com/office/drawing/2014/main" xmlns="" id="{D77D7B61-4DA8-4ACE-B085-B413DDB04397}"/>
              </a:ext>
            </a:extLst>
          </p:cNvPr>
          <p:cNvSpPr txBox="1"/>
          <p:nvPr/>
        </p:nvSpPr>
        <p:spPr>
          <a:xfrm>
            <a:off x="584794" y="3868896"/>
            <a:ext cx="7597181" cy="771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50000"/>
              </a:lnSpc>
              <a:buClr>
                <a:schemeClr val="dk1"/>
              </a:buClr>
              <a:buSzPct val="25000"/>
              <a:defRPr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2019.09.18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지승렬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9720BA2-A013-4631-9077-557E4A37AB69}"/>
              </a:ext>
            </a:extLst>
          </p:cNvPr>
          <p:cNvSpPr/>
          <p:nvPr/>
        </p:nvSpPr>
        <p:spPr>
          <a:xfrm>
            <a:off x="704850" y="3628985"/>
            <a:ext cx="8477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C999F7A-BB89-6D4F-B6B9-DCAB69CB77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48" y="500619"/>
            <a:ext cx="960120" cy="5212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5794" y="2398479"/>
            <a:ext cx="418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23. Template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처리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~36 Proxy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interception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기능 구현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226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Module(export &amp; import)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2733" y="607898"/>
            <a:ext cx="84207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Import :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다른 파일의 기능을 객체로 가져옴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기본 형태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import </a:t>
            </a:r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디폴트 한 것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,{</a:t>
            </a:r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sz="14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또는 객체 명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명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},*,</a:t>
            </a:r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모듈 명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from </a:t>
            </a:r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경로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*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destructuring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할 수 있는 이유는 객체로 모아서 오기 때문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Export :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기능들을 모아 다른 파일로 보낼 수 있게 한다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기본 형태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export default </a:t>
            </a:r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 또는 객체 </a:t>
            </a:r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명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클래스 명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=&gt; </a:t>
            </a:r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이것이 위에 디폴트 한 것임</a:t>
            </a:r>
            <a:endParaRPr lang="en-US" altLang="ko-KR" sz="1400" dirty="0" smtClean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 export class </a:t>
            </a:r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명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	 export {</a:t>
            </a:r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명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 명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 =&gt; </a:t>
            </a:r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복수 개 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export</a:t>
            </a:r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 사용</a:t>
            </a:r>
            <a:endParaRPr lang="en-US" altLang="ko-KR" sz="14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7" name="Picture 3" descr="C:\Users\doje1\Desktop\ES6 ppt\es6_3\codesqu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97" y="3716891"/>
            <a:ext cx="30003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oje1\Desktop\ES6 ppt\es6_3\underb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437" y="2900831"/>
            <a:ext cx="33909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oje1\Desktop\ES6 ppt\es6_3\app.j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437" y="4599931"/>
            <a:ext cx="42100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3142" y="3018276"/>
            <a:ext cx="207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</a:p>
        </p:txBody>
      </p:sp>
      <p:sp>
        <p:nvSpPr>
          <p:cNvPr id="13" name="오른쪽으로 구부러진 화살표 12"/>
          <p:cNvSpPr/>
          <p:nvPr/>
        </p:nvSpPr>
        <p:spPr>
          <a:xfrm>
            <a:off x="3481772" y="3871783"/>
            <a:ext cx="477795" cy="106268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 rot="1912480">
            <a:off x="2904540" y="4127387"/>
            <a:ext cx="1287905" cy="210477"/>
          </a:xfrm>
          <a:prstGeom prst="rightArrow">
            <a:avLst>
              <a:gd name="adj1" fmla="val 38592"/>
              <a:gd name="adj2" fmla="val 69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3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Proxy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2051" name="Picture 3" descr="C:\Users\doje1\Desktop\ES6 ppt\es6_3\prox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9" y="1274366"/>
            <a:ext cx="3264587" cy="500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6537" y="607898"/>
            <a:ext cx="583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기존 객체의 기본동작에 새로운 행동을 정의할 때 사용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기본 형태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new Proxy(target </a:t>
            </a:r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handler </a:t>
            </a:r>
            <a:r>
              <a:rPr lang="ko-KR" altLang="en-US" sz="1400" dirty="0" err="1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메소드</a:t>
            </a:r>
            <a:r>
              <a:rPr lang="en-US" altLang="ko-KR" sz="14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또는 객체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  <a:endParaRPr lang="ko-KR" altLang="en-US" sz="14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7730" y="1274366"/>
            <a:ext cx="4008215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Proxy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특징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Target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객체와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proxy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객체의 저장소는 다르다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그러나 값은 서로 같다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Target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객체의 기본 동작과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proxy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객체에서 정의한 기본 동작은 별개이다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2052" name="Picture 4" descr="C:\Users\doje1\Desktop\ES6 ppt\es6_3\proxy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730" y="2497395"/>
            <a:ext cx="36576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305260" y="2497395"/>
            <a:ext cx="2009940" cy="16031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62117" y="2657712"/>
            <a:ext cx="2047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Target object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다음과 같은 형태로도 넣을 수 있다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3" name="Picture 5" descr="C:\Users\doje1\Desktop\ES6 ppt\es6_3\proxy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64" y="3535342"/>
            <a:ext cx="2343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4283674" y="2827984"/>
            <a:ext cx="1538161" cy="272611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438174" y="3516127"/>
            <a:ext cx="2471910" cy="272611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로 구부러진 화살표 10"/>
          <p:cNvSpPr/>
          <p:nvPr/>
        </p:nvSpPr>
        <p:spPr>
          <a:xfrm rot="1524119">
            <a:off x="5968617" y="2819028"/>
            <a:ext cx="1190365" cy="4708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46606" y="3244090"/>
            <a:ext cx="2047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같은 의미</a:t>
            </a:r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4" name="Picture 6" descr="C:\Users\doje1\Desktop\ES6 ppt\es6_3\proxy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730" y="4189790"/>
            <a:ext cx="44100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283674" y="5879160"/>
            <a:ext cx="2474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삼항연산자로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값이 없으면 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anonymous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반환</a:t>
            </a:r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7419" y="2151448"/>
            <a:ext cx="8642665" cy="443507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Tagged template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7419" y="992816"/>
            <a:ext cx="8642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Template </a:t>
            </a:r>
            <a:r>
              <a:rPr lang="ko-KR" altLang="en-US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 문법 </a:t>
            </a:r>
            <a:r>
              <a:rPr lang="en-US" altLang="ko-KR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`&lt;html tag&gt;${ </a:t>
            </a:r>
            <a:r>
              <a:rPr lang="en-US" altLang="ko-KR" sz="1600" dirty="0" err="1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js</a:t>
            </a:r>
            <a:r>
              <a:rPr lang="en-US" altLang="ko-KR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obj</a:t>
            </a:r>
            <a:r>
              <a:rPr lang="en-US" altLang="ko-KR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value }&lt;/html tag&gt;` </a:t>
            </a:r>
          </a:p>
          <a:p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 이유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 디자인의 발전으로 프런트 단에서도 데이터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+ html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결합이 필요해짐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Json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419" y="2612015"/>
            <a:ext cx="8642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 이유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template literals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함수로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할 수 있습니다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</p:txBody>
      </p:sp>
      <p:pic>
        <p:nvPicPr>
          <p:cNvPr id="1028" name="Picture 4" descr="C:\Users\doje1\Desktop\ES6 ppt\es6_3\tagged 예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8" y="3073318"/>
            <a:ext cx="385762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88750" y="3455719"/>
            <a:ext cx="42346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Tagged template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``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앞에 사용해서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Json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함수로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파싱할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수 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Tagged template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함수의 인자는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첫 번 째는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js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변수들로 나눠진 문자열의 배열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두 번 째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부터는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Template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에서 사용한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js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변수들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2516" y="3781167"/>
            <a:ext cx="1626919" cy="402673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196935" y="4025735"/>
            <a:ext cx="2391816" cy="38001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71201" y="3583553"/>
            <a:ext cx="1352267" cy="26312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523468" y="3885560"/>
            <a:ext cx="1065282" cy="76890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77443" y="5842536"/>
            <a:ext cx="408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출력 </a:t>
            </a:r>
            <a:r>
              <a:rPr lang="en-US" altLang="ko-KR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that </a:t>
            </a:r>
            <a:r>
              <a:rPr lang="en-US" altLang="ko-KR" sz="16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Mike is a youngster</a:t>
            </a:r>
            <a:endParaRPr lang="ko-KR" altLang="en-US" sz="16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267419" y="164391"/>
            <a:ext cx="8642665" cy="44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/>
              <a:t>Template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335975" y="5782962"/>
            <a:ext cx="2941468" cy="19113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Template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5" name="Picture 2" descr="C:\Users\doje1\Desktop\ES6 ppt\es6_3\template 결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76" y="2867130"/>
            <a:ext cx="2550908" cy="325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doje1\Desktop\ES6 ppt\es6_3\templ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" y="1062949"/>
            <a:ext cx="5849937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59176" y="2488101"/>
            <a:ext cx="1947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결과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417" y="724395"/>
            <a:ext cx="2924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Template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활용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2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Arrow </a:t>
            </a:r>
            <a:r>
              <a:rPr lang="en-US" altLang="ko-KR" dirty="0" err="1" smtClean="0"/>
              <a:t>Funciton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2050" name="Picture 2" descr="C:\Users\doje1\Desktop\ES6 ppt\es6_3\ar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1759920"/>
            <a:ext cx="24860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oje1\Desktop\ES6 ppt\es6_3\arr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" y="2357109"/>
            <a:ext cx="26289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oje1\Desktop\ES6 ppt\es6_3\arr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" y="1141372"/>
            <a:ext cx="46482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왼쪽으로 구부러진 화살표 6"/>
          <p:cNvSpPr/>
          <p:nvPr/>
        </p:nvSpPr>
        <p:spPr>
          <a:xfrm>
            <a:off x="2988189" y="1966172"/>
            <a:ext cx="368902" cy="5429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왼쪽으로 구부러진 화살표 11"/>
          <p:cNvSpPr/>
          <p:nvPr/>
        </p:nvSpPr>
        <p:spPr>
          <a:xfrm>
            <a:off x="4990443" y="1423247"/>
            <a:ext cx="368902" cy="5429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417" y="607898"/>
            <a:ext cx="6127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Arrow function</a:t>
            </a:r>
            <a:r>
              <a:rPr lang="ko-KR" altLang="en-US" sz="16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 function, return </a:t>
            </a:r>
            <a:r>
              <a:rPr lang="ko-KR" altLang="en-US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생략</a:t>
            </a:r>
            <a:endParaRPr lang="ko-KR" altLang="en-US" sz="16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34303" y="1976024"/>
            <a:ext cx="323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이라는 문장을 생략 후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=&gt;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리턴 값으로 바꿈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3277" y="1433099"/>
            <a:ext cx="323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Function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이라는 문장을 생략 후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=&gt; {}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바꿈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3" name="Picture 5" descr="C:\Users\doje1\Desktop\ES6 ppt\es6_3\arrthis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135" y="3386884"/>
            <a:ext cx="30289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doje1\Desktop\ES6 ppt\es6_3\arrthis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44" y="3398759"/>
            <a:ext cx="30289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doje1\Desktop\ES6 ppt\es6_3\arrthis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" y="3179865"/>
            <a:ext cx="31813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669279" y="4646635"/>
            <a:ext cx="259186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Bind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this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window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아닌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myObj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바꾸거나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3724" y="4049169"/>
            <a:ext cx="202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This</a:t>
            </a:r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</a:t>
            </a:r>
            <a:r>
              <a:rPr lang="en-US" altLang="ko-KR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window</a:t>
            </a:r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여서 </a:t>
            </a:r>
            <a:endParaRPr lang="en-US" altLang="ko-KR" sz="12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printData</a:t>
            </a:r>
            <a:r>
              <a:rPr lang="en-US" altLang="ko-KR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() </a:t>
            </a:r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에러 발생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1958" y="3887974"/>
            <a:ext cx="1352267" cy="16119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19817" y="5736071"/>
            <a:ext cx="49074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setTimeOut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이나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click event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등 발동 시간이 선언과 동시에 일어나지 않는 것은 감싸는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object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window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되기에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this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window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가리키게 됨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52135" y="4636164"/>
            <a:ext cx="2591865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Arrow function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사용해서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this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myObj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가리킨다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05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Default Parameters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3074" name="Picture 2" descr="C:\Users\doje1\Desktop\ES6 ppt\es6_3\de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1199222"/>
            <a:ext cx="20574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oje1\Desktop\ES6 ppt\es6_3\def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18" y="2541672"/>
            <a:ext cx="28194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oje1\Desktop\ES6 ppt\es6_3\def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049" y="1199222"/>
            <a:ext cx="21431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7416" y="607898"/>
            <a:ext cx="7843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함수의 인자 값이 오지 않았을 때 사용할 디폴트 값을 매개변수에 선언할 수 있다</a:t>
            </a:r>
            <a:r>
              <a:rPr lang="en-US" altLang="ko-KR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등호 4"/>
          <p:cNvSpPr/>
          <p:nvPr/>
        </p:nvSpPr>
        <p:spPr>
          <a:xfrm>
            <a:off x="2326016" y="1518742"/>
            <a:ext cx="370880" cy="33250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419" y="2280062"/>
            <a:ext cx="2891417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두 개의 결과는 같다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3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Sum(3,2)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온다면 둘 다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6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왼쪽으로 구부러진 화살표 11"/>
          <p:cNvSpPr/>
          <p:nvPr/>
        </p:nvSpPr>
        <p:spPr>
          <a:xfrm>
            <a:off x="5215687" y="1823998"/>
            <a:ext cx="368902" cy="5429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66818" y="1638849"/>
            <a:ext cx="2891417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두 개의 결과는 같지만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아래는 객체의 속성을 이용한 것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19819" y="3689384"/>
            <a:ext cx="8642665" cy="44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Rest Parameters</a:t>
            </a:r>
            <a:endParaRPr lang="ko-KR" altLang="en-US" dirty="0"/>
          </a:p>
        </p:txBody>
      </p:sp>
      <p:pic>
        <p:nvPicPr>
          <p:cNvPr id="3077" name="Picture 5" descr="C:\Users\doje1\Desktop\ES6 ppt\es6_3\res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06" y="4132889"/>
            <a:ext cx="46672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doje1\Desktop\ES6 ppt\es6_3\res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4132891"/>
            <a:ext cx="45624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24499" y="5985654"/>
            <a:ext cx="358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Arguments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바로 배열로 받는다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752" y="4156916"/>
            <a:ext cx="3329765" cy="37945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491569" y="4156916"/>
            <a:ext cx="2467371" cy="18972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8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4098" name="Picture 2" descr="C:\Users\doje1\Desktop\ES6 ppt\es6_3\clas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2875340"/>
            <a:ext cx="35814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oje1\Desktop\ES6 ppt\es6_3\class 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64" y="4156912"/>
            <a:ext cx="3647791" cy="142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doje1\Desktop\ES6 ppt\es6_3\class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1087745"/>
            <a:ext cx="31718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7416" y="607898"/>
            <a:ext cx="7843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앞에서 먼저 한 </a:t>
            </a:r>
            <a:r>
              <a:rPr lang="en-US" altLang="ko-KR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es6</a:t>
            </a:r>
            <a:r>
              <a:rPr lang="ko-KR" altLang="en-US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 추가된 것이다</a:t>
            </a:r>
            <a:endParaRPr lang="ko-KR" altLang="en-US" sz="16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왼쪽으로 구부러진 화살표 7"/>
          <p:cNvSpPr/>
          <p:nvPr/>
        </p:nvSpPr>
        <p:spPr>
          <a:xfrm rot="20188102">
            <a:off x="3848819" y="2349807"/>
            <a:ext cx="368902" cy="5429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0765" y="3104979"/>
            <a:ext cx="3921716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형태만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이지 진짜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는 아니고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function object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메소드는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프로토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타입에 저장된다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가독성이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좋다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23922" y="4588619"/>
            <a:ext cx="3534633" cy="99182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8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doje1\Desktop\ES6 ppt\es6_3\ob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32" y="3381038"/>
            <a:ext cx="43148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assign</a:t>
            </a:r>
            <a:r>
              <a:rPr lang="ko-KR" altLang="en-US" dirty="0" err="1" smtClean="0"/>
              <a:t>ㆍ</a:t>
            </a:r>
            <a:r>
              <a:rPr lang="en-US" altLang="ko-KR" dirty="0" smtClean="0"/>
              <a:t>create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5122" name="Picture 2" descr="C:\Users\doje1\Desktop\ES6 ppt\es6_3\o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407" y="2220274"/>
            <a:ext cx="43910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doje1\Desktop\ES6 ppt\es6_3\ob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32" y="782000"/>
            <a:ext cx="45243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08782" y="2220274"/>
            <a:ext cx="3144735" cy="111689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등호 2"/>
          <p:cNvSpPr/>
          <p:nvPr/>
        </p:nvSpPr>
        <p:spPr>
          <a:xfrm>
            <a:off x="3806039" y="2597598"/>
            <a:ext cx="540329" cy="36224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125" name="Picture 5" descr="C:\Users\doje1\Desktop\ES6 ppt\es6_3\ob3 resul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339" y="5525450"/>
            <a:ext cx="188595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99857" y="5217673"/>
            <a:ext cx="1947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결과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3458" y="4595749"/>
            <a:ext cx="4250774" cy="273133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38623" y="405251"/>
            <a:ext cx="3808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New </a:t>
            </a:r>
            <a:r>
              <a:rPr lang="ko-KR" altLang="en-US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지시어 없이 객체 생성하는 방법</a:t>
            </a:r>
            <a:endParaRPr lang="ko-KR" altLang="en-US" sz="16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44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SetPrototypeOf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6146" name="Picture 2" descr="C:\Users\doje1\Desktop\ES6 ppt\es6_3\setpro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1051462"/>
            <a:ext cx="43624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7416" y="607898"/>
            <a:ext cx="7843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앞 객체의 </a:t>
            </a:r>
            <a:r>
              <a:rPr lang="ko-KR" altLang="en-US" sz="1600" dirty="0" err="1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프로토타입이</a:t>
            </a:r>
            <a:r>
              <a:rPr lang="ko-KR" altLang="en-US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뒤 객체를 참조하게 설정한다</a:t>
            </a:r>
            <a:r>
              <a:rPr lang="en-US" altLang="ko-KR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147" name="Picture 3" descr="C:\Users\doje1\Desktop\ES6 ppt\es6_3\setproto resu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742" y="1669350"/>
            <a:ext cx="4141219" cy="128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577919" y="2137147"/>
            <a:ext cx="2736864" cy="97203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 rot="1332019">
            <a:off x="3985171" y="2006724"/>
            <a:ext cx="1289394" cy="260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9" name="Picture 5" descr="C:\Users\doje1\Desktop\ES6 ppt\es6_3\setproto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8" y="3998060"/>
            <a:ext cx="2838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5144590" y="3949075"/>
            <a:ext cx="3999409" cy="1363435"/>
            <a:chOff x="5144591" y="3783777"/>
            <a:chExt cx="3999409" cy="1363435"/>
          </a:xfrm>
        </p:grpSpPr>
        <p:pic>
          <p:nvPicPr>
            <p:cNvPr id="6148" name="Picture 4" descr="C:\Users\doje1\Desktop\ES6 ppt\es6_3\setproto2 resul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4591" y="3783777"/>
              <a:ext cx="3999409" cy="1363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6280097" y="4175174"/>
              <a:ext cx="1925752" cy="972038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7568" y="5414881"/>
            <a:ext cx="596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*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Object assign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ㆍ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create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와 비슷해 보이지만 그들은 객체를 합치고 생성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Set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rototype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은 참조하면서 생성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0458" y="4394350"/>
            <a:ext cx="2892904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파라미터로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속성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객체로 보낸 다음 반환된 객체를 받으면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 객체는 객체를 참조하게 된다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830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 Chain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7170" name="Picture 2" descr="C:\Users\doje1\Desktop\ES6 ppt\es6_3\setprotoUpgra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984291"/>
            <a:ext cx="5028091" cy="51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doje1\Desktop\ES6 ppt\es6_3\setprotoUpgrade Resu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510" y="2148691"/>
            <a:ext cx="3685076" cy="180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7416" y="607898"/>
            <a:ext cx="7843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사슬처럼 </a:t>
            </a:r>
            <a:r>
              <a:rPr lang="en-US" altLang="ko-KR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prototype</a:t>
            </a:r>
            <a:r>
              <a:rPr lang="ko-KR" altLang="en-US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연결할 수 있다</a:t>
            </a:r>
            <a:r>
              <a:rPr lang="en-US" altLang="ko-KR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6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0629" y="4239491"/>
            <a:ext cx="4583875" cy="32063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36425" y="3265342"/>
            <a:ext cx="1033153" cy="16031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5544" y="4712525"/>
            <a:ext cx="3603937" cy="6551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36425" y="2926895"/>
            <a:ext cx="837211" cy="1603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432</Words>
  <Application>Microsoft Office PowerPoint</Application>
  <PresentationFormat>화면 슬라이드 쇼(4:3)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04 ES6_3</vt:lpstr>
      <vt:lpstr>Tagged template</vt:lpstr>
      <vt:lpstr>Template</vt:lpstr>
      <vt:lpstr>Arrow Funciton</vt:lpstr>
      <vt:lpstr>Default Parameters</vt:lpstr>
      <vt:lpstr>Class</vt:lpstr>
      <vt:lpstr>Object assignㆍcreate</vt:lpstr>
      <vt:lpstr>SetPrototypeOf</vt:lpstr>
      <vt:lpstr>Prototype Chain</vt:lpstr>
      <vt:lpstr>Module(export &amp; import)</vt:lpstr>
      <vt:lpstr>Proxy</vt:lpstr>
      <vt:lpstr> 감사합니다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Koh Julia</dc:creator>
  <cp:lastModifiedBy>doje1</cp:lastModifiedBy>
  <cp:revision>2481</cp:revision>
  <dcterms:created xsi:type="dcterms:W3CDTF">2019-04-09T10:20:15Z</dcterms:created>
  <dcterms:modified xsi:type="dcterms:W3CDTF">2019-09-20T01:14:19Z</dcterms:modified>
  <cp:version/>
</cp:coreProperties>
</file>