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0" r:id="rId1"/>
  </p:sldMasterIdLst>
  <p:notesMasterIdLst>
    <p:notesMasterId r:id="rId9"/>
  </p:notesMasterIdLst>
  <p:sldIdLst>
    <p:sldId id="256" r:id="rId2"/>
    <p:sldId id="266" r:id="rId3"/>
    <p:sldId id="267" r:id="rId4"/>
    <p:sldId id="268" r:id="rId5"/>
    <p:sldId id="269" r:id="rId6"/>
    <p:sldId id="270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h Julia" initials="KJ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54" autoAdjust="0"/>
    <p:restoredTop sz="96327" autoAdjust="0"/>
  </p:normalViewPr>
  <p:slideViewPr>
    <p:cSldViewPr snapToGrid="0" snapToObjects="1">
      <p:cViewPr varScale="1">
        <p:scale>
          <a:sx n="80" d="100"/>
          <a:sy n="80" d="100"/>
        </p:scale>
        <p:origin x="-774" y="-90"/>
      </p:cViewPr>
      <p:guideLst>
        <p:guide orient="horz" pos="2204"/>
        <p:guide pos="2880"/>
      </p:guideLst>
    </p:cSldViewPr>
  </p:slideViewPr>
  <p:outlineViewPr>
    <p:cViewPr>
      <p:scale>
        <a:sx n="33" d="100"/>
        <a:sy n="33" d="100"/>
      </p:scale>
      <p:origin x="0" y="-106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fld id="{76EDEC4B-B309-5E4C-AB73-0ECAD72F8F7E}" type="datetime1">
              <a:rPr kumimoji="1" lang="ko-KR" altLang="en-US"/>
              <a:pPr lvl="0">
                <a:defRPr/>
              </a:pPr>
              <a:t>2019-09-18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</a:p>
          <a:p>
            <a:pPr lvl="1">
              <a:defRPr/>
            </a:pPr>
            <a:r>
              <a:rPr kumimoji="1" lang="ko-KR" altLang="en-US"/>
              <a:t>두 번째 수준</a:t>
            </a:r>
          </a:p>
          <a:p>
            <a:pPr lvl="2">
              <a:defRPr/>
            </a:pPr>
            <a:r>
              <a:rPr kumimoji="1" lang="ko-KR" altLang="en-US"/>
              <a:t>세 번째 수준</a:t>
            </a:r>
          </a:p>
          <a:p>
            <a:pPr lvl="3">
              <a:defRPr/>
            </a:pPr>
            <a:r>
              <a:rPr kumimoji="1" lang="ko-KR" altLang="en-US"/>
              <a:t>네 번째 수준</a:t>
            </a:r>
          </a:p>
          <a:p>
            <a:pPr lvl="4">
              <a:defRPr/>
            </a:pPr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fld id="{0819FE94-7A59-514A-90CD-6D959F07B638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48288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755375"/>
            <a:ext cx="6887817" cy="2405268"/>
          </a:xfrm>
        </p:spPr>
        <p:txBody>
          <a:bodyPr anchor="b"/>
          <a:lstStyle>
            <a:lvl1pPr algn="l">
              <a:defRPr sz="4800" b="1" i="0" spc="-8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602038"/>
            <a:ext cx="4164496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3C4BEE1B-2870-47B0-AE1E-B6C01CC8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12987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419" y="164391"/>
            <a:ext cx="8642665" cy="443507"/>
          </a:xfrm>
        </p:spPr>
        <p:txBody>
          <a:bodyPr>
            <a:normAutofit/>
          </a:bodyPr>
          <a:lstStyle>
            <a:lvl1pPr>
              <a:defRPr sz="18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7" y="698740"/>
            <a:ext cx="8642665" cy="5478223"/>
          </a:xfrm>
        </p:spPr>
        <p:txBody>
          <a:bodyPr>
            <a:normAutofit/>
          </a:bodyPr>
          <a:lstStyle>
            <a:lvl1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92874"/>
            <a:ext cx="2057400" cy="228602"/>
          </a:xfrm>
        </p:spPr>
        <p:txBody>
          <a:bodyPr/>
          <a:lstStyle/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4553A49-6D35-4DD0-8640-BF15EFAB15CB}"/>
              </a:ext>
            </a:extLst>
          </p:cNvPr>
          <p:cNvSpPr/>
          <p:nvPr userDrawn="1"/>
        </p:nvSpPr>
        <p:spPr>
          <a:xfrm>
            <a:off x="0" y="113715"/>
            <a:ext cx="74937" cy="4435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64BF490-814B-4E24-B455-A2AC7C2058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9403" y="6413048"/>
            <a:ext cx="571779" cy="3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2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107FC402-31B6-47C4-AEC9-193F4EC3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314436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02B3CFA-F122-E244-911F-85A426B4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42" y="237530"/>
            <a:ext cx="8569842" cy="453581"/>
          </a:xfrm>
        </p:spPr>
        <p:txBody>
          <a:bodyPr>
            <a:normAutofit/>
          </a:bodyPr>
          <a:lstStyle>
            <a:lvl1pPr>
              <a:defRPr sz="18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2F7A668-5E29-42E2-8808-D4D577DE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98551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810654-A49D-469A-A4BA-A4132329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09101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0242" y="365126"/>
            <a:ext cx="8569842" cy="4535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241" y="1041991"/>
            <a:ext cx="8569841" cy="5134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7659" y="6492874"/>
            <a:ext cx="3086100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492874"/>
            <a:ext cx="2057400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76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361950" indent="-1809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534988" indent="-1730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896938" indent="-1809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258888" indent="-1809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4D1C93-00D4-794C-B272-2F8FA7DB4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794" y="1719689"/>
            <a:ext cx="6187198" cy="1451344"/>
          </a:xfrm>
        </p:spPr>
        <p:txBody>
          <a:bodyPr anchor="t"/>
          <a:lstStyle/>
          <a:p>
            <a:r>
              <a:rPr kumimoji="1" lang="en-US" altLang="ko-KR" sz="3600" dirty="0" smtClean="0"/>
              <a:t>03 Java script immutability</a:t>
            </a:r>
            <a:endParaRPr kumimoji="1" lang="ko-KR" altLang="en-US" sz="1400" b="1" dirty="0"/>
          </a:p>
        </p:txBody>
      </p:sp>
      <p:sp>
        <p:nvSpPr>
          <p:cNvPr id="5" name="Shape 323">
            <a:extLst>
              <a:ext uri="{FF2B5EF4-FFF2-40B4-BE49-F238E27FC236}">
                <a16:creationId xmlns:a16="http://schemas.microsoft.com/office/drawing/2014/main" xmlns="" id="{D77D7B61-4DA8-4ACE-B085-B413DDB04397}"/>
              </a:ext>
            </a:extLst>
          </p:cNvPr>
          <p:cNvSpPr txBox="1"/>
          <p:nvPr/>
        </p:nvSpPr>
        <p:spPr>
          <a:xfrm>
            <a:off x="584794" y="3868896"/>
            <a:ext cx="7597181" cy="771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50000"/>
              </a:lnSpc>
              <a:buClr>
                <a:schemeClr val="dk1"/>
              </a:buClr>
              <a:buSzPct val="25000"/>
              <a:defRPr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2019.09.16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지승렬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도제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9720BA2-A013-4631-9077-557E4A37AB69}"/>
              </a:ext>
            </a:extLst>
          </p:cNvPr>
          <p:cNvSpPr/>
          <p:nvPr/>
        </p:nvSpPr>
        <p:spPr>
          <a:xfrm>
            <a:off x="704850" y="3628985"/>
            <a:ext cx="8477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C999F7A-BB89-6D4F-B6B9-DCAB69CB77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848" y="500619"/>
            <a:ext cx="960120" cy="5212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5794" y="2398479"/>
            <a:ext cx="4182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수업소개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~ 8.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수업을 마치며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226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타입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899" y="607898"/>
            <a:ext cx="568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저장공간이 바꾸지 않는다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.(Immutability)</a:t>
            </a: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사용법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변수 명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 descr="C:\Users\doje1\Desktop\ppt\ajax 1\상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" y="1218248"/>
            <a:ext cx="12287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oje1\Desktop\ppt\ajax 1\상수에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" y="1982154"/>
            <a:ext cx="30289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3240" y="1567695"/>
            <a:ext cx="3329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상수에 새롭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값을 할당 시 에러 발생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259" y="2301240"/>
            <a:ext cx="80374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Immutability</a:t>
            </a:r>
            <a:r>
              <a:rPr kumimoji="1"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코딩 시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장점 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코딩 양이 많아 질 경우 개발자가 실수로 값을 잘못 대입해도 코드가 견고해져서 에러 발생 가능성을 없애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고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빠르게 알아챌 수 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" name="Picture 4" descr="C:\Users\doje1\Desktop\ppt\immutability js\변수 타입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" y="3953222"/>
            <a:ext cx="2751533" cy="186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42900" y="3041500"/>
            <a:ext cx="8330918" cy="69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2900" y="3375378"/>
            <a:ext cx="3585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데이터 타입에 따른 다른 저장 방식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31" name="Picture 7" descr="C:\Users\doje1\Desktop\ppt\immutability js\데이터 타입에 따른 저장방식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712" y="3767998"/>
            <a:ext cx="5593372" cy="240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64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Object.assign</a:t>
            </a:r>
            <a:r>
              <a:rPr kumimoji="1" lang="en-US" altLang="ko-KR" dirty="0" smtClean="0"/>
              <a:t>, Nested Object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7417" y="715080"/>
            <a:ext cx="6162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Object.assign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객체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1,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객체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2)</a:t>
            </a: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객체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개를 병합하여 새로 만듦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0" name="Picture 2" descr="C:\Users\doje1\Desktop\ppt\immutability js\코드 결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578" y="2668996"/>
            <a:ext cx="104775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oje1\Desktop\ppt\immutability js\코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51" y="1278346"/>
            <a:ext cx="229552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70578" y="1490133"/>
            <a:ext cx="444782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객체의 특성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때문에 객체끼리의 대입은 같은 저장소를 사용하지만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Object.assign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사용하면 객체가 새로운 저장소를 갖는다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0578" y="2355097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출력 결과 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2" name="Picture 4" descr="C:\Users\doje1\Desktop\ppt\immutability js\객체속객체 문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49" y="4373683"/>
            <a:ext cx="6224941" cy="130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9751" y="3510842"/>
            <a:ext cx="68184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Nested object(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중첩된 객체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객체 속성으로 객체가 존재할 때 객체 복사 시 발생하는 상황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두 개의 객체가 한 속성을 가르치게 됨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9751" y="5792154"/>
            <a:ext cx="8734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경우는 배열이므로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Object.assign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아닌 배열을 복제하는 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메소드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concat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slice)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써야 함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이유는 배열 이므로 객체를 복사하는 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메소드를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사용시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배열의 특성을 잃어버림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751" y="3203065"/>
            <a:ext cx="2452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객체 복사 시 주의사항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53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Concat</a:t>
            </a:r>
            <a:r>
              <a:rPr kumimoji="1" lang="en-US" altLang="ko-KR" dirty="0" smtClean="0"/>
              <a:t>, freeze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3074" name="Picture 2" descr="C:\Users\doje1\Desktop\ppt\immutability js\중첩 객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" y="1127844"/>
            <a:ext cx="7783513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oje1\Desktop\ppt\immutability js\중첩 객체 결과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7" y="2417266"/>
            <a:ext cx="8345488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7419" y="688622"/>
            <a:ext cx="705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Concat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은 매개변수 값을 추가한 배열을 새로 만드는 것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새로운 저장소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322975" y="2318469"/>
            <a:ext cx="1289932" cy="530971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7419" y="2849440"/>
            <a:ext cx="705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Concat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사용함으로 지칭하는 저장소가 달라졌기에 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true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false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 바뀌었다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417" y="3239911"/>
            <a:ext cx="5614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이미 있는 값을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push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 사용하는 게 빠르지만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같은 저장소를 여러 개가 가리키게 됨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=&gt; </a:t>
            </a:r>
            <a:r>
              <a:rPr lang="ko-KR" altLang="en-US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상황에 맞춰 새로 만들거나 있는 복사해서 사용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819" y="4528445"/>
            <a:ext cx="7303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객체 자체를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Immutability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하게 하려면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Object.freeze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()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사용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중첩 객체가 있을 경우 중첩 객체에 따로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Object.freeze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해야 됨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공식적으로는 풀 수 없고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사용시 복사하여 사용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9819" y="5395869"/>
            <a:ext cx="35157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사용법 </a:t>
            </a:r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9818" y="5692711"/>
            <a:ext cx="3932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Object.freeze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객체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0" y="4317144"/>
            <a:ext cx="8330918" cy="69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2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Const,freeze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7728" y="587135"/>
            <a:ext cx="389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freeze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차이점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098" name="Picture 2" descr="C:\Users\doje1\Desktop\ppt\immutability js\변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22" y="1103648"/>
            <a:ext cx="195262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04747" y="1271631"/>
            <a:ext cx="7078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는 데이터는 왼쪽과 같이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저장 공간이 바뀔 경우 </a:t>
            </a:r>
            <a:endParaRPr lang="en-US" altLang="ko-KR" sz="1400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TypeError</a:t>
            </a:r>
            <a:r>
              <a:rPr lang="en-US" altLang="ko-KR" sz="1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Assignment to constant variable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발생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099" name="Picture 3" descr="C:\Users\doje1\Desktop\ppt\immutability js\상수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22" y="1732298"/>
            <a:ext cx="13144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doje1\Desktop\ppt\immutability js\상수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22" y="2543527"/>
            <a:ext cx="27241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01156" y="2573969"/>
            <a:ext cx="477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그래서 왼쪽 그림과 같이 저장공간이 아니라 값이 바뀌는 경우 정상 실행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출력 </a:t>
            </a:r>
            <a:r>
              <a:rPr lang="en-US" altLang="ko-KR" sz="14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{ name: 'lee', score: 2 }</a:t>
            </a:r>
            <a:endParaRPr lang="ko-KR" altLang="en-US" sz="1400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02" name="Picture 6" descr="C:\Users\doje1\Desktop\ppt\immutability js\상수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22" y="3716161"/>
            <a:ext cx="22193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999997" y="5202212"/>
            <a:ext cx="7078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freeze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는 데이터는 왼쪽과 같이 </a:t>
            </a:r>
            <a:r>
              <a:rPr lang="ko-KR" altLang="en-US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값이 바뀌는 경우</a:t>
            </a:r>
            <a:r>
              <a:rPr lang="en-US" altLang="ko-KR" sz="14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값이 바뀌지 않는다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출력 </a:t>
            </a:r>
            <a:r>
              <a:rPr lang="en-US" altLang="ko-KR" sz="14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{ name: '</a:t>
            </a:r>
            <a:r>
              <a:rPr lang="en-US" altLang="ko-KR" sz="1400" dirty="0" err="1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kim</a:t>
            </a:r>
            <a:r>
              <a:rPr lang="en-US" altLang="ko-KR" sz="14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', score: 1 }</a:t>
            </a:r>
          </a:p>
        </p:txBody>
      </p:sp>
      <p:pic>
        <p:nvPicPr>
          <p:cNvPr id="4103" name="Picture 7" descr="C:\Users\doje1\Desktop\ppt\immutability js\상수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22" y="4906610"/>
            <a:ext cx="220027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152394" y="3818316"/>
            <a:ext cx="7078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freeze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는 데이터는 왼쪽과 같이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저장 공간이 바뀔 경우 정상 실행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출력 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{ </a:t>
            </a:r>
            <a:r>
              <a:rPr lang="en-US" altLang="ko-KR" sz="14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name: 'lee', score: 2 }</a:t>
            </a:r>
            <a:endParaRPr lang="en-US" altLang="ko-KR" sz="1400" dirty="0" smtClean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7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Const,freeze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67419" y="726912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onst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Freeze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차이점 결과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683508"/>
              </p:ext>
            </p:extLst>
          </p:nvPr>
        </p:nvGraphicFramePr>
        <p:xfrm>
          <a:off x="395111" y="1225973"/>
          <a:ext cx="6096000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저장공간의 변경</a:t>
                      </a:r>
                      <a:r>
                        <a:rPr lang="en-US" altLang="ko-KR" sz="14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40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할당</a:t>
                      </a:r>
                      <a:r>
                        <a:rPr lang="en-US" altLang="ko-KR" sz="140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값의 변경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Const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X(</a:t>
                      </a:r>
                      <a:r>
                        <a:rPr lang="ko-KR" altLang="en-US" sz="12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에러</a:t>
                      </a:r>
                      <a:r>
                        <a:rPr lang="en-US" altLang="ko-KR" sz="12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2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o</a:t>
                      </a:r>
                      <a:endParaRPr lang="ko-KR" altLang="en-US" sz="12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Freeze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o</a:t>
                      </a:r>
                      <a:endParaRPr lang="ko-KR" altLang="en-US" sz="12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X(</a:t>
                      </a:r>
                      <a:r>
                        <a:rPr lang="ko-KR" altLang="en-US" sz="12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값이 안 바뀜</a:t>
                      </a:r>
                      <a:r>
                        <a:rPr lang="en-US" altLang="ko-KR" sz="120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2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19475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결론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u="sng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ko-KR" altLang="en-US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freeze</a:t>
            </a:r>
            <a:r>
              <a:rPr lang="ko-KR" altLang="en-US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같이 쓰면 </a:t>
            </a:r>
            <a:endParaRPr lang="en-US" altLang="ko-KR" u="sng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확실하게 불변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(Immutability)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하게 만들 수 있다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2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녹색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404</Words>
  <Application>Microsoft Office PowerPoint</Application>
  <PresentationFormat>화면 슬라이드 쇼(4:3)</PresentationFormat>
  <Paragraphs>63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03 Java script immutability</vt:lpstr>
      <vt:lpstr>Const, 데이터 타입</vt:lpstr>
      <vt:lpstr>Object.assign, Nested Object</vt:lpstr>
      <vt:lpstr>Concat, freeze</vt:lpstr>
      <vt:lpstr>Const,freeze</vt:lpstr>
      <vt:lpstr>Const,freeze</vt:lpstr>
      <vt:lpstr> 감사합니다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Koh Julia</dc:creator>
  <cp:lastModifiedBy>doje1</cp:lastModifiedBy>
  <cp:revision>2432</cp:revision>
  <dcterms:created xsi:type="dcterms:W3CDTF">2019-04-09T10:20:15Z</dcterms:created>
  <dcterms:modified xsi:type="dcterms:W3CDTF">2019-09-18T04:41:17Z</dcterms:modified>
  <cp:version/>
</cp:coreProperties>
</file>