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0" r:id="rId1"/>
  </p:sldMasterIdLst>
  <p:notesMasterIdLst>
    <p:notesMasterId r:id="rId9"/>
  </p:notesMasterIdLst>
  <p:sldIdLst>
    <p:sldId id="256" r:id="rId2"/>
    <p:sldId id="266" r:id="rId3"/>
    <p:sldId id="267" r:id="rId4"/>
    <p:sldId id="268" r:id="rId5"/>
    <p:sldId id="270" r:id="rId6"/>
    <p:sldId id="269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Julia" initials="KJ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 autoAdjust="0"/>
    <p:restoredTop sz="96327" autoAdjust="0"/>
  </p:normalViewPr>
  <p:slideViewPr>
    <p:cSldViewPr snapToGrid="0" snapToObjects="1">
      <p:cViewPr>
        <p:scale>
          <a:sx n="100" d="100"/>
          <a:sy n="100" d="100"/>
        </p:scale>
        <p:origin x="-762" y="72"/>
      </p:cViewPr>
      <p:guideLst>
        <p:guide orient="horz" pos="2204"/>
        <p:guide pos="2880"/>
      </p:guideLst>
    </p:cSldViewPr>
  </p:slideViewPr>
  <p:outlineViewPr>
    <p:cViewPr>
      <p:scale>
        <a:sx n="33" d="100"/>
        <a:sy n="33" d="100"/>
      </p:scale>
      <p:origin x="0" y="-106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fld id="{76EDEC4B-B309-5E4C-AB73-0ECAD72F8F7E}" type="datetime1">
              <a:rPr kumimoji="1" lang="ko-KR" altLang="en-US"/>
              <a:pPr lvl="0">
                <a:defRPr/>
              </a:pPr>
              <a:t>2019-09-17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나눔바른고딕"/>
                <a:ea typeface="나눔바른고딕"/>
              </a:defRPr>
            </a:lvl1pPr>
          </a:lstStyle>
          <a:p>
            <a:pPr lvl="0">
              <a:defRPr/>
            </a:pPr>
            <a:fld id="{0819FE94-7A59-514A-90CD-6D959F07B638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4828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/>
        <a:ea typeface="나눔바른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755375"/>
            <a:ext cx="6887817" cy="2405268"/>
          </a:xfrm>
        </p:spPr>
        <p:txBody>
          <a:bodyPr anchor="b"/>
          <a:lstStyle>
            <a:lvl1pPr algn="l">
              <a:defRPr sz="4800" b="1" i="0" spc="-8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602038"/>
            <a:ext cx="416449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C4BEE1B-2870-47B0-AE1E-B6C01CC8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12987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419" y="164391"/>
            <a:ext cx="8642665" cy="443507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7" y="698740"/>
            <a:ext cx="8642665" cy="5478223"/>
          </a:xfrm>
        </p:spPr>
        <p:txBody>
          <a:bodyPr>
            <a:normAutofit/>
          </a:bodyPr>
          <a:lstStyle>
            <a:lvl1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92874"/>
            <a:ext cx="2057400" cy="228602"/>
          </a:xfrm>
        </p:spPr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4553A49-6D35-4DD0-8640-BF15EFAB15CB}"/>
              </a:ext>
            </a:extLst>
          </p:cNvPr>
          <p:cNvSpPr/>
          <p:nvPr userDrawn="1"/>
        </p:nvSpPr>
        <p:spPr>
          <a:xfrm>
            <a:off x="0" y="113715"/>
            <a:ext cx="74937" cy="4435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64BF490-814B-4E24-B455-A2AC7C2058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9403" y="6413048"/>
            <a:ext cx="571779" cy="3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2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107FC402-31B6-47C4-AEC9-193F4EC3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314436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02B3CFA-F122-E244-911F-85A426B4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2" y="237530"/>
            <a:ext cx="8569842" cy="453581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2F7A668-5E29-42E2-8808-D4D577DE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98551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810654-A49D-469A-A4BA-A4132329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React </a:t>
            </a:r>
            <a:r>
              <a:rPr kumimoji="1"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09101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242" y="365126"/>
            <a:ext cx="8569842" cy="4535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241" y="1041991"/>
            <a:ext cx="8569841" cy="5134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7659" y="6492874"/>
            <a:ext cx="30861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92874"/>
            <a:ext cx="20574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76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361950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534988" indent="-1730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89693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25888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4D1C93-00D4-794C-B272-2F8FA7DB4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794" y="1719689"/>
            <a:ext cx="6187198" cy="1451344"/>
          </a:xfrm>
        </p:spPr>
        <p:txBody>
          <a:bodyPr anchor="t"/>
          <a:lstStyle/>
          <a:p>
            <a:r>
              <a:rPr kumimoji="1" lang="en-US" altLang="ko-KR" sz="3600" dirty="0" smtClean="0"/>
              <a:t>01 JS(object oriented) </a:t>
            </a:r>
            <a:r>
              <a:rPr kumimoji="1" lang="ko-KR" altLang="en-US" sz="3600" b="1" dirty="0" smtClean="0"/>
              <a:t>정리</a:t>
            </a:r>
            <a:r>
              <a:rPr kumimoji="1" lang="en-US" altLang="ko-KR" sz="3600" b="1" dirty="0" smtClean="0"/>
              <a:t/>
            </a:r>
            <a:br>
              <a:rPr kumimoji="1" lang="en-US" altLang="ko-KR" sz="3600" b="1" dirty="0" smtClean="0"/>
            </a:br>
            <a:endParaRPr kumimoji="1" lang="ko-KR" altLang="en-US" sz="1400" b="1" dirty="0"/>
          </a:p>
        </p:txBody>
      </p:sp>
      <p:sp>
        <p:nvSpPr>
          <p:cNvPr id="5" name="Shape 323">
            <a:extLst>
              <a:ext uri="{FF2B5EF4-FFF2-40B4-BE49-F238E27FC236}">
                <a16:creationId xmlns:a16="http://schemas.microsoft.com/office/drawing/2014/main" xmlns="" id="{D77D7B61-4DA8-4ACE-B085-B413DDB04397}"/>
              </a:ext>
            </a:extLst>
          </p:cNvPr>
          <p:cNvSpPr txBox="1"/>
          <p:nvPr/>
        </p:nvSpPr>
        <p:spPr>
          <a:xfrm>
            <a:off x="584794" y="3868896"/>
            <a:ext cx="7597181" cy="771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50000"/>
              </a:lnSpc>
              <a:buClr>
                <a:schemeClr val="dk1"/>
              </a:buClr>
              <a:buSzPct val="25000"/>
              <a:defRPr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2019.09.10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지승렬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도제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9720BA2-A013-4631-9077-557E4A37AB69}"/>
              </a:ext>
            </a:extLst>
          </p:cNvPr>
          <p:cNvSpPr/>
          <p:nvPr/>
        </p:nvSpPr>
        <p:spPr>
          <a:xfrm>
            <a:off x="704850" y="3628985"/>
            <a:ext cx="8477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C999F7A-BB89-6D4F-B6B9-DCAB69CB77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48" y="500619"/>
            <a:ext cx="960120" cy="521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5794" y="2398479"/>
            <a:ext cx="418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01 </a:t>
            </a:r>
            <a:r>
              <a:rPr kumimoji="1" lang="ko-KR" altLang="en-US" sz="1400" dirty="0"/>
              <a:t>수업 소개 </a:t>
            </a:r>
            <a:r>
              <a:rPr kumimoji="1" lang="en-US" altLang="ko-KR" sz="1400" dirty="0"/>
              <a:t>~ </a:t>
            </a:r>
            <a:r>
              <a:rPr kumimoji="1" lang="en-US" altLang="ko-KR" sz="1400" dirty="0" smtClean="0"/>
              <a:t> 09</a:t>
            </a:r>
            <a:r>
              <a:rPr kumimoji="1" lang="en-US" altLang="ko-KR" sz="1400" dirty="0"/>
              <a:t>. class</a:t>
            </a:r>
            <a:r>
              <a:rPr kumimoji="1" lang="ko-KR" altLang="en-US" sz="1400" dirty="0"/>
              <a:t>의 </a:t>
            </a:r>
            <a:r>
              <a:rPr kumimoji="1" lang="en-US" altLang="ko-KR" sz="1400" dirty="0"/>
              <a:t>constructor function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22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1026" name="Picture 2" descr="C:\Users\doje1\Desktop\ppt\js 객체지향 1\객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8" y="1307908"/>
            <a:ext cx="36004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268" y="3649552"/>
            <a:ext cx="316462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Object.name </a:t>
            </a:r>
            <a:r>
              <a:rPr lang="en-US" altLang="ko-KR" dirty="0"/>
              <a:t>:  </a:t>
            </a:r>
            <a:r>
              <a:rPr lang="en-US" altLang="ko-KR" dirty="0" err="1"/>
              <a:t>seungryeol</a:t>
            </a:r>
            <a:endParaRPr lang="en-US" altLang="ko-KR" dirty="0"/>
          </a:p>
          <a:p>
            <a:r>
              <a:rPr lang="en-US" altLang="ko-KR" dirty="0" smtClean="0"/>
              <a:t>Object[name] </a:t>
            </a:r>
            <a:r>
              <a:rPr lang="en-US" altLang="ko-KR" dirty="0"/>
              <a:t>:  </a:t>
            </a:r>
            <a:r>
              <a:rPr lang="en-US" altLang="ko-KR" dirty="0" err="1"/>
              <a:t>seungryeol</a:t>
            </a:r>
            <a:endParaRPr lang="en-US" altLang="ko-KR" dirty="0"/>
          </a:p>
          <a:p>
            <a:r>
              <a:rPr lang="en-US" altLang="ko-KR" dirty="0" err="1" smtClean="0"/>
              <a:t>Object.hello</a:t>
            </a:r>
            <a:r>
              <a:rPr lang="en-US" altLang="ko-KR" dirty="0" smtClean="0"/>
              <a:t> </a:t>
            </a:r>
            <a:r>
              <a:rPr lang="en-US" altLang="ko-KR" dirty="0"/>
              <a:t>:  hello world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268" y="3368174"/>
            <a:ext cx="319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예제 출력 결과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: 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268" y="4727489"/>
            <a:ext cx="3517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객체의 사용 이유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재사용과 확장이 용이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객체지향적 코딩이 가능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541" y="590550"/>
            <a:ext cx="4104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객체란 연관된 속성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변수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들을 사용하기 좋게 그룹 핑 하고 식별 자를 붙인 것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1970" y="1288858"/>
            <a:ext cx="2162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 선언 방법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Var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 명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속성 명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속성 명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메소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드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6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2050" name="Picture 2" descr="C:\Users\doje1\Desktop\ppt\js 객체지향 1\객체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1232051"/>
            <a:ext cx="44100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7419" y="861554"/>
            <a:ext cx="203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객체의 값 삽입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삭제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419" y="2306367"/>
            <a:ext cx="500468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After </a:t>
            </a:r>
            <a:r>
              <a:rPr lang="en-US" altLang="ko-KR" dirty="0" smtClean="0"/>
              <a:t>delete </a:t>
            </a:r>
            <a:r>
              <a:rPr lang="en-US" altLang="ko-KR" dirty="0"/>
              <a:t>Object.name :  undefined</a:t>
            </a:r>
          </a:p>
          <a:p>
            <a:r>
              <a:rPr lang="en-US" altLang="ko-KR" smtClean="0"/>
              <a:t>rollback </a:t>
            </a:r>
            <a:r>
              <a:rPr lang="en-US" altLang="ko-KR" dirty="0" smtClean="0"/>
              <a:t>delete Object.name </a:t>
            </a:r>
            <a:r>
              <a:rPr lang="en-US" altLang="ko-KR" dirty="0"/>
              <a:t>:  </a:t>
            </a:r>
            <a:r>
              <a:rPr lang="en-US" altLang="ko-KR" dirty="0" err="1"/>
              <a:t>seungryeol</a:t>
            </a:r>
            <a:endParaRPr lang="ko-KR" altLang="en-US" dirty="0"/>
          </a:p>
        </p:txBody>
      </p:sp>
      <p:pic>
        <p:nvPicPr>
          <p:cNvPr id="2051" name="Picture 3" descr="C:\Users\doje1\Desktop\ppt\js 객체지향 1\객체반복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7" y="3127037"/>
            <a:ext cx="26003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4320" y="4371378"/>
            <a:ext cx="3872285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object </a:t>
            </a:r>
            <a:r>
              <a:rPr lang="en-US" altLang="ko-KR" dirty="0" smtClean="0"/>
              <a:t>loop</a:t>
            </a:r>
            <a:endParaRPr lang="en-US" altLang="ko-KR" dirty="0"/>
          </a:p>
          <a:p>
            <a:r>
              <a:rPr lang="en-US" altLang="ko-KR" dirty="0"/>
              <a:t>  age 19</a:t>
            </a:r>
          </a:p>
          <a:p>
            <a:r>
              <a:rPr lang="en-US" altLang="ko-KR" dirty="0"/>
              <a:t>  gender man</a:t>
            </a:r>
          </a:p>
          <a:p>
            <a:r>
              <a:rPr lang="en-US" altLang="ko-KR" dirty="0"/>
              <a:t>  hello function () {</a:t>
            </a:r>
          </a:p>
          <a:p>
            <a:r>
              <a:rPr lang="en-US" altLang="ko-KR" dirty="0"/>
              <a:t>          return "hello world";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name </a:t>
            </a:r>
            <a:r>
              <a:rPr lang="en-US" altLang="ko-KR" dirty="0" err="1"/>
              <a:t>seungryeol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27227" y="2754773"/>
            <a:ext cx="35974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console.group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문장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이 사이의 내용이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줄 바꿈 되어서 나옴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console.groupEnd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문장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3091124" y="3275938"/>
            <a:ext cx="524786" cy="127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1758003">
            <a:off x="2956185" y="3876843"/>
            <a:ext cx="1136140" cy="1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88404" y="3840638"/>
            <a:ext cx="40968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객체 반복 문은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for in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문을 사용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for(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var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변수 명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in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객체 명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내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용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속성 명이 선언한 변수에 들어감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3475" y="6062335"/>
            <a:ext cx="38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  <a:r>
              <a:rPr lang="ko-KR" altLang="en-US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메소드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어디의 소속된 함수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(Ex: 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객체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클래스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등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417" y="2057000"/>
            <a:ext cx="1300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예제 출력 결과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: 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" y="4086327"/>
            <a:ext cx="319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예제 출력 결과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: 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8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This,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React </a:t>
            </a:r>
            <a:r>
              <a:rPr kumimoji="1" lang="ko-KR" altLang="en-US" dirty="0" smtClean="0"/>
              <a:t>정리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6766" y="3182257"/>
            <a:ext cx="4473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This</a:t>
            </a:r>
            <a:r>
              <a:rPr lang="ko-KR" altLang="en-US" sz="1400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는 자기 자신 </a:t>
            </a:r>
            <a:r>
              <a:rPr lang="ko-KR" altLang="en-US" sz="14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객체를 지칭한다</a:t>
            </a:r>
            <a:r>
              <a:rPr lang="en-US" altLang="ko-KR" sz="14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pPr lvl="0"/>
            <a:r>
              <a:rPr lang="ko-KR" altLang="en-US" sz="14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결과적으로 서로 지칭하는 대상은 같다</a:t>
            </a:r>
            <a:r>
              <a:rPr lang="en-US" altLang="ko-KR" sz="14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4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5414" y="1676696"/>
            <a:ext cx="202671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not use this : 30</a:t>
            </a:r>
          </a:p>
          <a:p>
            <a:r>
              <a:rPr lang="en-US" altLang="ko-KR" dirty="0"/>
              <a:t>use this : 30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58542" y="3980448"/>
            <a:ext cx="3362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자기 자신 객체를 지칭 하므로</a:t>
            </a:r>
            <a:endParaRPr lang="en-US" altLang="ko-KR" sz="14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  <a:p>
            <a:pPr lvl="0"/>
            <a:r>
              <a:rPr lang="ko-KR" altLang="en-US" sz="1400" dirty="0" err="1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생성자에서</a:t>
            </a:r>
            <a:r>
              <a:rPr lang="ko-KR" altLang="en-US" sz="14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 값을 설정할 때 주로 쓰인다</a:t>
            </a:r>
            <a:endParaRPr lang="en-US" altLang="ko-KR" sz="14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5" name="Picture 3" descr="C:\Users\doje1\Desktop\ppt\js 객체지향 1\생성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3" y="4568974"/>
            <a:ext cx="3067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91469" y="4242058"/>
            <a:ext cx="4394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함수 사용시 괄호로 인자를 받으며 값을 초기화할 수 있다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생성자는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매개변수에 넣은 값대로 객체로 만들어서     반환함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생성자를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사용함으로써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유지보수가 편함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변경 시 생성자만 변경하면 됨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위쪽 화살표 11"/>
          <p:cNvSpPr/>
          <p:nvPr/>
        </p:nvSpPr>
        <p:spPr>
          <a:xfrm rot="20152530">
            <a:off x="2124989" y="4906407"/>
            <a:ext cx="181129" cy="487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위쪽 화살표 15"/>
          <p:cNvSpPr/>
          <p:nvPr/>
        </p:nvSpPr>
        <p:spPr>
          <a:xfrm rot="20152530">
            <a:off x="2477986" y="4884899"/>
            <a:ext cx="181129" cy="487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위쪽 화살표 16"/>
          <p:cNvSpPr/>
          <p:nvPr/>
        </p:nvSpPr>
        <p:spPr>
          <a:xfrm rot="20152530">
            <a:off x="2886320" y="4884899"/>
            <a:ext cx="181129" cy="487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14772" y="3843118"/>
            <a:ext cx="292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생성자는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11" y="5873273"/>
            <a:ext cx="602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New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사용하면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프로토타입도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같이 생깁니다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New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없으면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프로토타입이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존재하지 않습니다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45414" y="1259763"/>
            <a:ext cx="319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예제 출력 결과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: 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 descr="C:\Users\doje1\Desktop\ES6 ppt\js 객체지향 1\thi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0" y="666750"/>
            <a:ext cx="48006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4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pic>
        <p:nvPicPr>
          <p:cNvPr id="4098" name="Picture 2" descr="C:\Users\doje1\Desktop\ppt\js 객체지향 1\프로토타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6" y="1739446"/>
            <a:ext cx="48863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336" y="790336"/>
            <a:ext cx="7228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Prototype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사용 이유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안에 함수를 넣을 경우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생성자로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객체를 만들 때 마다 함수가 실행되어 메모리 낭비가 발생한다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U자형 화살표 5"/>
          <p:cNvSpPr/>
          <p:nvPr/>
        </p:nvSpPr>
        <p:spPr>
          <a:xfrm rot="1424205">
            <a:off x="2552740" y="2183015"/>
            <a:ext cx="885744" cy="422974"/>
          </a:xfrm>
          <a:prstGeom prst="uturnArrow">
            <a:avLst>
              <a:gd name="adj1" fmla="val 22717"/>
              <a:gd name="adj2" fmla="val 25000"/>
              <a:gd name="adj3" fmla="val 25000"/>
              <a:gd name="adj4" fmla="val 7500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294987">
            <a:off x="2999031" y="2062319"/>
            <a:ext cx="1704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쉽게 생각 시</a:t>
            </a:r>
            <a:r>
              <a:rPr lang="en-US" altLang="ko-KR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0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안에 함수를 외부로 꺼낸다</a:t>
            </a:r>
            <a:endParaRPr lang="ko-KR" altLang="en-US" sz="1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336" y="4076461"/>
            <a:ext cx="8495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Prototype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을 선언한 </a:t>
            </a:r>
            <a:r>
              <a:rPr lang="ko-KR" altLang="en-US" sz="1400" dirty="0" err="1" smtClean="0">
                <a:latin typeface="HY견고딕" pitchFamily="18" charset="-127"/>
                <a:ea typeface="HY견고딕" pitchFamily="18" charset="-127"/>
              </a:rPr>
              <a:t>생성자로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객체는 속성 사용시 자신한테 없다면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Prototype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에 있는 지 검사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후 있으면 사용한다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336" y="5190886"/>
            <a:ext cx="84957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위 이미지에서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lee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에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print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속성을 바꾸고 싶을 시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lee.print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= function(){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내용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이런 형식으로 가능하다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342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Class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React </a:t>
            </a:r>
            <a:r>
              <a:rPr kumimoji="1" lang="ko-KR" altLang="en-US" smtClean="0"/>
              <a:t>정리</a:t>
            </a:r>
            <a:endParaRPr kumimoji="1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62599" y="1893539"/>
            <a:ext cx="3486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다음 사진들은 같은 기능을 하는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객체와 클래스입니다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객체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기존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oop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에  익숙한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로 바꾼 것 입니다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도 일종의 함수지만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Function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대신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를 사용합니다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에서는 속성을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constructor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에서 정의합니다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pic>
        <p:nvPicPr>
          <p:cNvPr id="1026" name="Picture 2" descr="C:\Users\doje1\Desktop\ppt\js 객체지향 1\클래스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6" y="2843212"/>
            <a:ext cx="5143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oje1\Desktop\ppt\js 객체지향 1\프로토타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6" y="681037"/>
            <a:ext cx="48863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자형 화살표 4"/>
          <p:cNvSpPr/>
          <p:nvPr/>
        </p:nvSpPr>
        <p:spPr>
          <a:xfrm rot="5018487">
            <a:off x="4500433" y="2368810"/>
            <a:ext cx="1204015" cy="79184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222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368</Words>
  <Application>Microsoft Office PowerPoint</Application>
  <PresentationFormat>화면 슬라이드 쇼(4:3)</PresentationFormat>
  <Paragraphs>84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01 JS(object oriented) 정리 </vt:lpstr>
      <vt:lpstr>객체</vt:lpstr>
      <vt:lpstr>객체, 반복문</vt:lpstr>
      <vt:lpstr>This, 생성자</vt:lpstr>
      <vt:lpstr>Prototype</vt:lpstr>
      <vt:lpstr>Class</vt:lpstr>
      <vt:lpstr> 감사합니다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Koh Julia</dc:creator>
  <cp:lastModifiedBy>doje1</cp:lastModifiedBy>
  <cp:revision>2429</cp:revision>
  <dcterms:created xsi:type="dcterms:W3CDTF">2019-04-09T10:20:15Z</dcterms:created>
  <dcterms:modified xsi:type="dcterms:W3CDTF">2019-09-17T05:36:51Z</dcterms:modified>
  <cp:version/>
</cp:coreProperties>
</file>