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0" r:id="rId1"/>
  </p:sldMasterIdLst>
  <p:notesMasterIdLst>
    <p:notesMasterId r:id="rId10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Julia" initials="KJ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96327" autoAdjust="0"/>
  </p:normalViewPr>
  <p:slideViewPr>
    <p:cSldViewPr snapToGrid="0" snapToObjects="1">
      <p:cViewPr varScale="1">
        <p:scale>
          <a:sx n="84" d="100"/>
          <a:sy n="84" d="100"/>
        </p:scale>
        <p:origin x="-1206" y="-78"/>
      </p:cViewPr>
      <p:guideLst>
        <p:guide orient="horz" pos="2204"/>
        <p:guide pos="2880"/>
      </p:guideLst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76EDEC4B-B309-5E4C-AB73-0ECAD72F8F7E}" type="datetime1">
              <a:rPr kumimoji="1" lang="ko-KR" altLang="en-US"/>
              <a:pPr lvl="0">
                <a:defRPr/>
              </a:pPr>
              <a:t>2019-09-16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0819FE94-7A59-514A-90CD-6D959F07B638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4828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755375"/>
            <a:ext cx="6887817" cy="2405268"/>
          </a:xfrm>
        </p:spPr>
        <p:txBody>
          <a:bodyPr anchor="b"/>
          <a:lstStyle>
            <a:lvl1pPr algn="l">
              <a:defRPr sz="4800" b="1" i="0" spc="-8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602038"/>
            <a:ext cx="416449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C4BEE1B-2870-47B0-AE1E-B6C01CC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12987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19" y="164391"/>
            <a:ext cx="8642665" cy="443507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7" y="698740"/>
            <a:ext cx="8642665" cy="5478223"/>
          </a:xfrm>
        </p:spPr>
        <p:txBody>
          <a:bodyPr>
            <a:normAutofit/>
          </a:bodyPr>
          <a:lstStyle>
            <a:lvl1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92874"/>
            <a:ext cx="2057400" cy="228602"/>
          </a:xfrm>
        </p:spPr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4553A49-6D35-4DD0-8640-BF15EFAB15CB}"/>
              </a:ext>
            </a:extLst>
          </p:cNvPr>
          <p:cNvSpPr/>
          <p:nvPr userDrawn="1"/>
        </p:nvSpPr>
        <p:spPr>
          <a:xfrm>
            <a:off x="0" y="113715"/>
            <a:ext cx="74937" cy="4435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64BF490-814B-4E24-B455-A2AC7C2058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9403" y="6413048"/>
            <a:ext cx="571779" cy="3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107FC402-31B6-47C4-AEC9-193F4EC3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314436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02B3CFA-F122-E244-911F-85A426B4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237530"/>
            <a:ext cx="8569842" cy="453581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2F7A668-5E29-42E2-8808-D4D577DE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9855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810654-A49D-469A-A4BA-A4132329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0910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242" y="365126"/>
            <a:ext cx="8569842" cy="453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241" y="1041991"/>
            <a:ext cx="8569841" cy="5134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7659" y="6492874"/>
            <a:ext cx="30861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2874"/>
            <a:ext cx="20574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7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361950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534988" indent="-1730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89693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25888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4D1C93-00D4-794C-B272-2F8FA7DB4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94" y="1719689"/>
            <a:ext cx="6187198" cy="1451344"/>
          </a:xfrm>
        </p:spPr>
        <p:txBody>
          <a:bodyPr anchor="t"/>
          <a:lstStyle/>
          <a:p>
            <a:r>
              <a:rPr kumimoji="1" lang="en-US" altLang="ko-KR" sz="3600" dirty="0" smtClean="0"/>
              <a:t>01 JS(object oriented) </a:t>
            </a:r>
            <a:r>
              <a:rPr kumimoji="1" lang="ko-KR" altLang="en-US" sz="3600" b="1" dirty="0" smtClean="0"/>
              <a:t>정리</a:t>
            </a:r>
            <a:r>
              <a:rPr kumimoji="1" lang="en-US" altLang="ko-KR" sz="3600" b="1" dirty="0" smtClean="0"/>
              <a:t/>
            </a:r>
            <a:br>
              <a:rPr kumimoji="1" lang="en-US" altLang="ko-KR" sz="3600" b="1" dirty="0" smtClean="0"/>
            </a:br>
            <a:endParaRPr kumimoji="1" lang="ko-KR" altLang="en-US" sz="1400" b="1" dirty="0"/>
          </a:p>
        </p:txBody>
      </p:sp>
      <p:sp>
        <p:nvSpPr>
          <p:cNvPr id="5" name="Shape 323">
            <a:extLst>
              <a:ext uri="{FF2B5EF4-FFF2-40B4-BE49-F238E27FC236}">
                <a16:creationId xmlns:a16="http://schemas.microsoft.com/office/drawing/2014/main" xmlns="" id="{D77D7B61-4DA8-4ACE-B085-B413DDB04397}"/>
              </a:ext>
            </a:extLst>
          </p:cNvPr>
          <p:cNvSpPr txBox="1"/>
          <p:nvPr/>
        </p:nvSpPr>
        <p:spPr>
          <a:xfrm>
            <a:off x="584794" y="3868896"/>
            <a:ext cx="7597181" cy="771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buClr>
                <a:schemeClr val="dk1"/>
              </a:buClr>
              <a:buSzPct val="25000"/>
              <a:defRPr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2019.09.10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지승렬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도제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9720BA2-A013-4631-9077-557E4A37AB69}"/>
              </a:ext>
            </a:extLst>
          </p:cNvPr>
          <p:cNvSpPr/>
          <p:nvPr/>
        </p:nvSpPr>
        <p:spPr>
          <a:xfrm>
            <a:off x="704850" y="3628985"/>
            <a:ext cx="8477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C999F7A-BB89-6D4F-B6B9-DCAB69CB77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48" y="500619"/>
            <a:ext cx="960120" cy="521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5794" y="2398479"/>
            <a:ext cx="418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/>
              <a:t>10. </a:t>
            </a:r>
            <a:r>
              <a:rPr kumimoji="1" lang="ko-KR" altLang="en-US" sz="1400" dirty="0" err="1" smtClean="0"/>
              <a:t>메소드</a:t>
            </a:r>
            <a:r>
              <a:rPr kumimoji="1" lang="ko-KR" altLang="en-US" sz="1400" dirty="0" smtClean="0"/>
              <a:t> 구현 </a:t>
            </a:r>
            <a:r>
              <a:rPr kumimoji="1" lang="en-US" altLang="ko-KR" sz="1400" dirty="0" smtClean="0"/>
              <a:t>~  17. </a:t>
            </a:r>
            <a:r>
              <a:rPr kumimoji="1" lang="ko-KR" altLang="en-US" sz="1400" dirty="0" smtClean="0"/>
              <a:t>수업을 마치며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22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메소드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1026" name="Picture 2" descr="C:\Users\doje1\Desktop\ppt\js 객체지향 2\메서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746470"/>
            <a:ext cx="5840413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oje1\Desktop\ppt\js 객체지향 2\메소드 출력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557395"/>
            <a:ext cx="21621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자형 화살표 2"/>
          <p:cNvSpPr/>
          <p:nvPr/>
        </p:nvSpPr>
        <p:spPr>
          <a:xfrm rot="5111115">
            <a:off x="2449980" y="3147508"/>
            <a:ext cx="524786" cy="417624"/>
          </a:xfrm>
          <a:prstGeom prst="uturnArrow">
            <a:avLst>
              <a:gd name="adj1" fmla="val 25000"/>
              <a:gd name="adj2" fmla="val 25000"/>
              <a:gd name="adj3" fmla="val 26904"/>
              <a:gd name="adj4" fmla="val 5658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2472" y="3728845"/>
            <a:ext cx="4420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객체에서 사용하는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메소드와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사용하는 방법은 크게 다르지 않다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419" y="4231022"/>
            <a:ext cx="4548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seung.print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function(){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내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용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};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이런 방식으로 재정의도 가능하다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seung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함수명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= function(){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내용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추가도 가능하다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2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클래스의 상속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, Super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2050" name="Picture 2" descr="C:\Users\doje1\Desktop\ppt\js 객체지향 2\상속+슈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61" y="607898"/>
            <a:ext cx="437197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oje1\Desktop\ppt\js 객체지향 2\상속_슈퍼_출력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32" y="5791199"/>
            <a:ext cx="1905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86300" y="735568"/>
            <a:ext cx="411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상속은 기존과 비슷하지만 약간 다르거나 추가된 클래스가 필요할 때 기존 클래스를 이용해 더 다양한 클래스를 만드는 것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2134" y="5831101"/>
            <a:ext cx="2647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상위 클래스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상속 해준 클래스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하위 클래스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상속 받은 클래스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6300" y="1723787"/>
            <a:ext cx="3800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슈퍼는 하위 클래스에서 상위 클래스에 속성이 필요한 경우 사용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Super()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는 상위 클래스의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생성자를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뜻함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Super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는 상위 클래스 자체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“Super.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메소드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명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파라미터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)”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로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메소드를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불러올 수 있음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4886" y="5186759"/>
            <a:ext cx="422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상속을 통한 이점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유지보수의 편의성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200" dirty="0" err="1" smtClean="0">
                <a:latin typeface="HY견고딕" pitchFamily="18" charset="-127"/>
                <a:ea typeface="HY견고딕" pitchFamily="18" charset="-127"/>
              </a:rPr>
              <a:t>가독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 성  향상</a:t>
            </a:r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Super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를 통한 이점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중복코드제거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8604" y="3324225"/>
            <a:ext cx="2047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상속 키워드 </a:t>
            </a:r>
            <a:r>
              <a:rPr lang="en-US" altLang="ko-KR" sz="10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: [extends </a:t>
            </a:r>
            <a:r>
              <a:rPr lang="ko-KR" altLang="en-US" sz="10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상속할 클래스 명 </a:t>
            </a:r>
            <a:r>
              <a:rPr lang="en-US" altLang="ko-KR" sz="10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]</a:t>
            </a:r>
            <a:endParaRPr lang="ko-KR" altLang="en-US" sz="10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rot="13052073">
            <a:off x="2169655" y="3088715"/>
            <a:ext cx="435585" cy="200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60120" y="4640996"/>
            <a:ext cx="2047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하위 클래스에서 상위에 없던 </a:t>
            </a:r>
            <a:r>
              <a:rPr lang="ko-KR" altLang="en-US" sz="105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메소드</a:t>
            </a:r>
            <a:r>
              <a:rPr lang="ko-KR" altLang="en-US" sz="10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생성도 가능하다</a:t>
            </a:r>
            <a:endParaRPr lang="en-US" altLang="ko-KR" sz="105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 rot="11523496">
            <a:off x="2053532" y="4604547"/>
            <a:ext cx="435585" cy="200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52582" y="5900350"/>
            <a:ext cx="106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출력 결과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: 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9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 간의 상속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3075" name="Picture 3" descr="C:\Users\doje1\Desktop\ppt\js 객체지향 2\프토토타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66437"/>
            <a:ext cx="4267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6250" y="629797"/>
            <a:ext cx="5870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__proto__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통한 객체간의 상속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속성 값을 넣은 후 실행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- Prototype link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를 걸어서 객체간에 상속 관계를 만들어준다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__proto__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js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표준에는 들어가지 않으나 표준 처럼 사용된다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6" name="Picture 4" descr="C:\Users\doje1\Desktop\ppt\js 객체지향 2\프로토 출력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853" y="2074214"/>
            <a:ext cx="17811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34832" y="1766437"/>
            <a:ext cx="1590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출력 결과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8050" y="2621886"/>
            <a:ext cx="205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하위를 바꿔도 상위에는 영향을 주지 않는다</a:t>
            </a:r>
            <a:endParaRPr lang="ko-KR" altLang="en-US" sz="1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왼쪽 화살표 10"/>
          <p:cNvSpPr/>
          <p:nvPr/>
        </p:nvSpPr>
        <p:spPr>
          <a:xfrm>
            <a:off x="2386512" y="2721914"/>
            <a:ext cx="183063" cy="2000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C:\Users\doje1\Desktop\ppt\js 객체지향 2\오브젝트 크리에이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18303"/>
            <a:ext cx="46482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76250" y="3588019"/>
            <a:ext cx="8248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Object.create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();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오브젝트를 새로 정의하므로 실행 후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값을 넣어 줘야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함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 (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실행 시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smtClean="0">
                <a:latin typeface="HY견고딕" pitchFamily="18" charset="-127"/>
                <a:ea typeface="HY견고딕" pitchFamily="18" charset="-127"/>
              </a:rPr>
              <a:t>내용이 사라짐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- __proto__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와 다르게 표준으로 들어감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권장됨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나머지는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__proto__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와 같다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1515" y="4464415"/>
            <a:ext cx="1590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출력 결과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80" name="Picture 8" descr="C:\Users\doje1\Desktop\ppt\js 객체지향 2\오브젝트 크리에이트 출력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39" y="4813565"/>
            <a:ext cx="18954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9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객체와 함수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4098" name="Picture 2" descr="C:\Users\doje1\Desktop\ppt\js 객체지향 2\call_bind 출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3203036"/>
            <a:ext cx="1333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oje1\Desktop\ppt\js 객체지향 2\call+Bi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3" y="965200"/>
            <a:ext cx="38766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0403" y="2895259"/>
            <a:ext cx="1590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출력 결과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0548" y="3049147"/>
            <a:ext cx="49219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call </a:t>
            </a:r>
          </a:p>
          <a:p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함수명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.call(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객체명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필요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파라미터들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보낸 객체를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this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로 사용하는 함수를 </a:t>
            </a:r>
            <a:r>
              <a:rPr lang="ko-KR" altLang="en-US" sz="1400" u="sng" dirty="0" smtClean="0">
                <a:latin typeface="HY견고딕" pitchFamily="18" charset="-127"/>
                <a:ea typeface="HY견고딕" pitchFamily="18" charset="-127"/>
              </a:rPr>
              <a:t>실행함</a:t>
            </a:r>
            <a:endParaRPr lang="en-US" altLang="ko-KR" sz="1400" u="sng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bind</a:t>
            </a:r>
          </a:p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var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함수명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함수명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.bind(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객체 명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필요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파라미터들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보낸 객체를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this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로 사용하는 함수를 </a:t>
            </a:r>
            <a:r>
              <a:rPr lang="ko-KR" altLang="en-US" sz="1400" u="sng" dirty="0" smtClean="0">
                <a:latin typeface="HY견고딕" pitchFamily="18" charset="-127"/>
                <a:ea typeface="HY견고딕" pitchFamily="18" charset="-127"/>
              </a:rPr>
              <a:t>새로 만듦</a:t>
            </a:r>
            <a:endParaRPr lang="en-US" altLang="ko-KR" sz="1400" u="sng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3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Prototype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proto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7417" y="619187"/>
            <a:ext cx="65249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function person(){} = (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var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person = new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function(); ) </a:t>
            </a: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객체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Js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는 객체마다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prototype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이 생김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Js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에서 함수들은 객체이기에 때문에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property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를 가질 수 있다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Js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에서 객체는 객체마다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prototype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이라는 객체가 생김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122" name="Picture 2" descr="C:\Users\doje1\Desktop\ppt\js 객체지향 2\prototype 그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2004182"/>
            <a:ext cx="8505460" cy="416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8628" y="5806333"/>
            <a:ext cx="40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kim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에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sum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이 없으면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prototype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에 가서 찾음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3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242" y="-122775"/>
            <a:ext cx="1392048" cy="1404765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함수를 통한 부모와 연결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6146" name="Picture 2" descr="C:\Users\doje1\Desktop\ppt\js 객체지향 2\생성자 함수를 통한 상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195" y="378407"/>
            <a:ext cx="4610100" cy="624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065867" y="116826"/>
            <a:ext cx="2460356" cy="962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Person</a:t>
            </a:r>
          </a:p>
          <a:p>
            <a:pPr algn="ctr"/>
            <a:r>
              <a:rPr lang="en-US" altLang="ko-KR" dirty="0" smtClean="0"/>
              <a:t>-Prototype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281381" y="137037"/>
            <a:ext cx="2522897" cy="1306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Person’s prototype</a:t>
            </a:r>
          </a:p>
          <a:p>
            <a:pPr algn="ctr"/>
            <a:r>
              <a:rPr lang="en-US" altLang="ko-KR" dirty="0" smtClean="0"/>
              <a:t>constructor</a:t>
            </a:r>
          </a:p>
          <a:p>
            <a:pPr algn="ctr"/>
            <a:r>
              <a:rPr lang="en-US" altLang="ko-KR" dirty="0" smtClean="0"/>
              <a:t>-sum()</a:t>
            </a:r>
          </a:p>
        </p:txBody>
      </p:sp>
      <p:sp>
        <p:nvSpPr>
          <p:cNvPr id="8" name="오른쪽 화살표 7"/>
          <p:cNvSpPr/>
          <p:nvPr/>
        </p:nvSpPr>
        <p:spPr>
          <a:xfrm rot="19957157">
            <a:off x="5332316" y="1119862"/>
            <a:ext cx="725084" cy="316089"/>
          </a:xfrm>
          <a:prstGeom prst="rightArrow">
            <a:avLst>
              <a:gd name="adj1" fmla="val 4931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666060" y="474127"/>
            <a:ext cx="1226739" cy="316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065867" y="1151466"/>
            <a:ext cx="3213562" cy="1004712"/>
          </a:xfrm>
          <a:prstGeom prst="ellipse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12292" y="3018652"/>
            <a:ext cx="2460356" cy="962943"/>
          </a:xfrm>
          <a:prstGeom prst="roundRect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PersonPlus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-Prototype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81784" y="2949227"/>
            <a:ext cx="3130583" cy="1101793"/>
          </a:xfrm>
          <a:prstGeom prst="roundRect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PersonPlus’s</a:t>
            </a:r>
            <a:r>
              <a:rPr lang="en-US" altLang="ko-KR" dirty="0" smtClean="0"/>
              <a:t> prototype</a:t>
            </a:r>
          </a:p>
          <a:p>
            <a:pPr algn="ctr"/>
            <a:r>
              <a:rPr lang="en-US" altLang="ko-KR" dirty="0" smtClean="0"/>
              <a:t>Constructor</a:t>
            </a:r>
          </a:p>
          <a:p>
            <a:pPr algn="ctr"/>
            <a:r>
              <a:rPr lang="en-US" altLang="ko-KR" dirty="0" smtClean="0"/>
              <a:t>-</a:t>
            </a:r>
            <a:r>
              <a:rPr lang="en-US" altLang="ko-KR" dirty="0" err="1"/>
              <a:t>a</a:t>
            </a:r>
            <a:r>
              <a:rPr lang="en-US" altLang="ko-KR" dirty="0" err="1" smtClean="0"/>
              <a:t>vg</a:t>
            </a:r>
            <a:r>
              <a:rPr lang="en-US" altLang="ko-KR" dirty="0" smtClean="0"/>
              <a:t>()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847750" y="3342363"/>
            <a:ext cx="1452496" cy="31552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9853525">
            <a:off x="3088054" y="2299531"/>
            <a:ext cx="3720769" cy="31552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47750" y="4278487"/>
            <a:ext cx="2700731" cy="338670"/>
          </a:xfrm>
          <a:prstGeom prst="ellipse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627613" y="4611511"/>
            <a:ext cx="2700731" cy="338670"/>
          </a:xfrm>
          <a:prstGeom prst="ellipse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068496" y="3353652"/>
            <a:ext cx="1957158" cy="338670"/>
          </a:xfrm>
          <a:prstGeom prst="ellipse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564250" y="632171"/>
            <a:ext cx="1957158" cy="338670"/>
          </a:xfrm>
          <a:prstGeom prst="ellipse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5400000">
            <a:off x="6621271" y="2074318"/>
            <a:ext cx="2393251" cy="31552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29736" y="5412263"/>
            <a:ext cx="2426186" cy="7386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이렇게 함으로써 </a:t>
            </a:r>
            <a:endParaRPr lang="en-US" altLang="ko-KR" sz="14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상속받은 것과 같이 사용이 가능하다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32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8" grpId="0" animBg="1"/>
      <p:bldP spid="13" grpId="0" animBg="1"/>
      <p:bldP spid="12" grpId="0" animBg="1"/>
      <p:bldP spid="15" grpId="0" animBg="1"/>
      <p:bldP spid="16" grpId="0" animBg="1"/>
      <p:bldP spid="14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371</Words>
  <Application>Microsoft Office PowerPoint</Application>
  <PresentationFormat>화면 슬라이드 쇼(4:3)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01 JS(object oriented) 정리 </vt:lpstr>
      <vt:lpstr>메소드</vt:lpstr>
      <vt:lpstr>클래스의 상속, Super</vt:lpstr>
      <vt:lpstr>객체 간의 상속</vt:lpstr>
      <vt:lpstr>객체와 함수</vt:lpstr>
      <vt:lpstr>Prototype vs proto</vt:lpstr>
      <vt:lpstr>생성자 함수를 통한 부모와 연결</vt:lpstr>
      <vt:lpstr> 감사합니다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Koh Julia</dc:creator>
  <cp:lastModifiedBy>doje1</cp:lastModifiedBy>
  <cp:revision>2429</cp:revision>
  <dcterms:created xsi:type="dcterms:W3CDTF">2019-04-09T10:20:15Z</dcterms:created>
  <dcterms:modified xsi:type="dcterms:W3CDTF">2019-09-16T02:05:16Z</dcterms:modified>
  <cp:version/>
</cp:coreProperties>
</file>