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30" r:id="rId1"/>
  </p:sldMasterIdLst>
  <p:notesMasterIdLst>
    <p:notesMasterId r:id="rId7"/>
  </p:notesMasterIdLst>
  <p:sldIdLst>
    <p:sldId id="256" r:id="rId2"/>
    <p:sldId id="266" r:id="rId3"/>
    <p:sldId id="268" r:id="rId4"/>
    <p:sldId id="267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h Julia" initials="KJ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54" autoAdjust="0"/>
    <p:restoredTop sz="96327" autoAdjust="0"/>
  </p:normalViewPr>
  <p:slideViewPr>
    <p:cSldViewPr snapToGrid="0" snapToObjects="1">
      <p:cViewPr varScale="1">
        <p:scale>
          <a:sx n="80" d="100"/>
          <a:sy n="80" d="100"/>
        </p:scale>
        <p:origin x="-774" y="-90"/>
      </p:cViewPr>
      <p:guideLst>
        <p:guide orient="horz" pos="2204"/>
        <p:guide pos="2880"/>
      </p:guideLst>
    </p:cSldViewPr>
  </p:slideViewPr>
  <p:outlineViewPr>
    <p:cViewPr>
      <p:scale>
        <a:sx n="33" d="100"/>
        <a:sy n="33" d="100"/>
      </p:scale>
      <p:origin x="0" y="-106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나눔바른고딕"/>
                <a:ea typeface="나눔바른고딕"/>
              </a:defRPr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나눔바른고딕"/>
                <a:ea typeface="나눔바른고딕"/>
              </a:defRPr>
            </a:lvl1pPr>
          </a:lstStyle>
          <a:p>
            <a:pPr lvl="0">
              <a:defRPr/>
            </a:pPr>
            <a:fld id="{76EDEC4B-B309-5E4C-AB73-0ECAD72F8F7E}" type="datetime1">
              <a:rPr kumimoji="1" lang="ko-KR" altLang="en-US"/>
              <a:pPr lvl="0">
                <a:defRPr/>
              </a:pPr>
              <a:t>2019-09-19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</a:p>
          <a:p>
            <a:pPr lvl="1">
              <a:defRPr/>
            </a:pPr>
            <a:r>
              <a:rPr kumimoji="1" lang="ko-KR" altLang="en-US"/>
              <a:t>두 번째 수준</a:t>
            </a:r>
          </a:p>
          <a:p>
            <a:pPr lvl="2">
              <a:defRPr/>
            </a:pPr>
            <a:r>
              <a:rPr kumimoji="1" lang="ko-KR" altLang="en-US"/>
              <a:t>세 번째 수준</a:t>
            </a:r>
          </a:p>
          <a:p>
            <a:pPr lvl="3">
              <a:defRPr/>
            </a:pPr>
            <a:r>
              <a:rPr kumimoji="1" lang="ko-KR" altLang="en-US"/>
              <a:t>네 번째 수준</a:t>
            </a:r>
          </a:p>
          <a:p>
            <a:pPr lvl="4">
              <a:defRPr/>
            </a:pPr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나눔바른고딕"/>
                <a:ea typeface="나눔바른고딕"/>
              </a:defRPr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나눔바른고딕"/>
                <a:ea typeface="나눔바른고딕"/>
              </a:defRPr>
            </a:lvl1pPr>
          </a:lstStyle>
          <a:p>
            <a:pPr lvl="0">
              <a:defRPr/>
            </a:pPr>
            <a:fld id="{0819FE94-7A59-514A-90CD-6D959F07B638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48288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/>
        <a:ea typeface="나눔바른고딕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/>
        <a:ea typeface="나눔바른고딕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/>
        <a:ea typeface="나눔바른고딕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/>
        <a:ea typeface="나눔바른고딕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/>
        <a:ea typeface="나눔바른고딕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755375"/>
            <a:ext cx="6887817" cy="2405268"/>
          </a:xfrm>
        </p:spPr>
        <p:txBody>
          <a:bodyPr anchor="b"/>
          <a:lstStyle>
            <a:lvl1pPr algn="l">
              <a:defRPr sz="4800" b="1" i="0" spc="-8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602038"/>
            <a:ext cx="4164496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3C4BEE1B-2870-47B0-AE1E-B6C01CC8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417" y="6494840"/>
            <a:ext cx="3086100" cy="22860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React </a:t>
            </a:r>
            <a:r>
              <a:rPr kumimoji="1"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212987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419" y="164391"/>
            <a:ext cx="8642665" cy="443507"/>
          </a:xfrm>
        </p:spPr>
        <p:txBody>
          <a:bodyPr>
            <a:normAutofit/>
          </a:bodyPr>
          <a:lstStyle>
            <a:lvl1pPr>
              <a:defRPr sz="18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17" y="698740"/>
            <a:ext cx="8642665" cy="5478223"/>
          </a:xfrm>
        </p:spPr>
        <p:txBody>
          <a:bodyPr>
            <a:normAutofit/>
          </a:bodyPr>
          <a:lstStyle>
            <a:lvl1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7417" y="6494840"/>
            <a:ext cx="3086100" cy="22860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React </a:t>
            </a:r>
            <a:r>
              <a:rPr kumimoji="1" lang="ko-KR" altLang="en-US" dirty="0"/>
              <a:t>정리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492874"/>
            <a:ext cx="2057400" cy="228602"/>
          </a:xfrm>
        </p:spPr>
        <p:txBody>
          <a:bodyPr/>
          <a:lstStyle/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4553A49-6D35-4DD0-8640-BF15EFAB15CB}"/>
              </a:ext>
            </a:extLst>
          </p:cNvPr>
          <p:cNvSpPr/>
          <p:nvPr userDrawn="1"/>
        </p:nvSpPr>
        <p:spPr>
          <a:xfrm>
            <a:off x="0" y="113715"/>
            <a:ext cx="74937" cy="4435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64BF490-814B-4E24-B455-A2AC7C2058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9403" y="6413048"/>
            <a:ext cx="571779" cy="3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2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>
              <a:defRPr sz="40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107FC402-31B6-47C4-AEC9-193F4EC3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417" y="6494840"/>
            <a:ext cx="3086100" cy="22860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React </a:t>
            </a:r>
            <a:r>
              <a:rPr kumimoji="1"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314436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202B3CFA-F122-E244-911F-85A426B4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42" y="237530"/>
            <a:ext cx="8569842" cy="453581"/>
          </a:xfrm>
        </p:spPr>
        <p:txBody>
          <a:bodyPr>
            <a:normAutofit/>
          </a:bodyPr>
          <a:lstStyle>
            <a:lvl1pPr>
              <a:defRPr sz="18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82F7A668-5E29-42E2-8808-D4D577DE8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417" y="6494840"/>
            <a:ext cx="3086100" cy="22860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React </a:t>
            </a:r>
            <a:r>
              <a:rPr kumimoji="1"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298551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810654-A49D-469A-A4BA-A4132329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417" y="6494840"/>
            <a:ext cx="3086100" cy="22860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React </a:t>
            </a:r>
            <a:r>
              <a:rPr kumimoji="1"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209101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0242" y="365126"/>
            <a:ext cx="8569842" cy="4535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241" y="1041991"/>
            <a:ext cx="8569841" cy="5134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7659" y="6492874"/>
            <a:ext cx="3086100" cy="228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kumimoji="1" lang="en-US" altLang="ko-KR"/>
              <a:t>Edelman Digital Korea website </a:t>
            </a:r>
            <a:r>
              <a:rPr kumimoji="1" lang="ko-KR" altLang="en-US"/>
              <a:t>기획안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492874"/>
            <a:ext cx="2057400" cy="228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76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361950" indent="-1809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534988" indent="-1730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896938" indent="-1809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258888" indent="-1809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/movies.js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4D1C93-00D4-794C-B272-2F8FA7DB4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794" y="1719689"/>
            <a:ext cx="6187198" cy="1451344"/>
          </a:xfrm>
        </p:spPr>
        <p:txBody>
          <a:bodyPr anchor="t"/>
          <a:lstStyle/>
          <a:p>
            <a:r>
              <a:rPr kumimoji="1" lang="en-US" altLang="ko-KR" sz="3600" dirty="0" smtClean="0"/>
              <a:t>02 WEB AJAX </a:t>
            </a:r>
            <a:r>
              <a:rPr kumimoji="1" lang="en-US" altLang="ko-KR" sz="3600" b="1" dirty="0" smtClean="0"/>
              <a:t/>
            </a:r>
            <a:br>
              <a:rPr kumimoji="1" lang="en-US" altLang="ko-KR" sz="3600" b="1" dirty="0" smtClean="0"/>
            </a:br>
            <a:endParaRPr kumimoji="1" lang="ko-KR" altLang="en-US" sz="1400" b="1" dirty="0"/>
          </a:p>
        </p:txBody>
      </p:sp>
      <p:sp>
        <p:nvSpPr>
          <p:cNvPr id="5" name="Shape 323">
            <a:extLst>
              <a:ext uri="{FF2B5EF4-FFF2-40B4-BE49-F238E27FC236}">
                <a16:creationId xmlns:a16="http://schemas.microsoft.com/office/drawing/2014/main" xmlns="" id="{D77D7B61-4DA8-4ACE-B085-B413DDB04397}"/>
              </a:ext>
            </a:extLst>
          </p:cNvPr>
          <p:cNvSpPr txBox="1"/>
          <p:nvPr/>
        </p:nvSpPr>
        <p:spPr>
          <a:xfrm>
            <a:off x="584794" y="3868896"/>
            <a:ext cx="7597181" cy="771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50000"/>
              </a:lnSpc>
              <a:buClr>
                <a:schemeClr val="dk1"/>
              </a:buClr>
              <a:buSzPct val="25000"/>
              <a:defRPr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sz="14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2019.09.11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지승렬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도제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9720BA2-A013-4631-9077-557E4A37AB69}"/>
              </a:ext>
            </a:extLst>
          </p:cNvPr>
          <p:cNvSpPr/>
          <p:nvPr/>
        </p:nvSpPr>
        <p:spPr>
          <a:xfrm>
            <a:off x="704850" y="3628985"/>
            <a:ext cx="8477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C999F7A-BB89-6D4F-B6B9-DCAB69CB773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848" y="500619"/>
            <a:ext cx="960120" cy="5212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25794" y="2398479"/>
            <a:ext cx="4182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수업소개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~ 5.1 fetch API-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요청과 응답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226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JS AJAX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란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7419" y="914400"/>
            <a:ext cx="756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Ajax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Asynchronous JavaScript and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XML =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비 동기 자바스크립트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xml 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7417" y="1336554"/>
            <a:ext cx="7567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전체가 동기화되어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reload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하는 것이 아닌 부분적으로 비 동기 적이게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reload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한다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=&gt;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전체를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reload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하는 것보다 시간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및 자원을 아낌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7419" y="2954694"/>
            <a:ext cx="4243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Fetch API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Ajax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비 동기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이해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7" name="Picture 3" descr="C:\Users\doje1\Desktop\ppt\ajax 1\결과화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578" y="3684704"/>
            <a:ext cx="128587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oje1\Desktop\ppt\ajax 1\폴더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283" y="3715264"/>
            <a:ext cx="107632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552688" y="4934465"/>
            <a:ext cx="2924736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목록 클릭 시 해당 이름과 같은 파일의 내용을 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article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 넣어준다</a:t>
            </a:r>
            <a:endParaRPr lang="en-US" altLang="ko-KR" sz="1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sz="1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페이지  전부를 새롭게 로딩하는 것이</a:t>
            </a:r>
            <a:endParaRPr lang="en-US" altLang="ko-KR" sz="1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아니지만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일부 내용이 바뀌는 것이</a:t>
            </a:r>
            <a:endParaRPr lang="en-US" altLang="ko-KR" sz="1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비 동기 방식이다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/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다른 기능들과 동시 실행이 가능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pic>
        <p:nvPicPr>
          <p:cNvPr id="1029" name="Picture 5" descr="C:\Users\doje1\Desktop\ppt\ajax 1\비동기 이해하기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08" y="3397487"/>
            <a:ext cx="4962526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192842" y="4410559"/>
            <a:ext cx="3212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Fetch() </a:t>
            </a:r>
            <a:r>
              <a:rPr lang="ko-KR" altLang="en-US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괄호 안에 내용을 읽은 후 </a:t>
            </a:r>
            <a:endParaRPr lang="en-US" altLang="ko-KR" sz="1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Then()</a:t>
            </a:r>
            <a:r>
              <a:rPr lang="ko-KR" altLang="en-US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 앞 구문이 끝나면</a:t>
            </a:r>
            <a:r>
              <a:rPr lang="en-US" altLang="ko-KR" sz="1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</a:t>
            </a:r>
            <a:r>
              <a:rPr lang="en-US" altLang="ko-KR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병렬 실행 가능</a:t>
            </a:r>
            <a:r>
              <a:rPr lang="en-US" altLang="ko-KR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97923" y="1966153"/>
            <a:ext cx="560173" cy="9226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장점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181574" y="1966153"/>
            <a:ext cx="560173" cy="9226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단점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86522" y="2058139"/>
            <a:ext cx="30529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고속 화면 이동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비 동기 요청이 가능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-jQuery ajax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보다 가벼움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70662" y="1950418"/>
            <a:ext cx="33074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브라우저 호환 문제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페이지가 하나인 것으로 생기는 보안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문제 발생 가능성 상승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요청을 남발하면 서버 부하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7061" y="5626962"/>
            <a:ext cx="3212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Then()</a:t>
            </a:r>
            <a:r>
              <a:rPr lang="ko-KR" altLang="en-US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 앞 구문 후 결과로 나온 이행 값</a:t>
            </a:r>
            <a:r>
              <a:rPr lang="en-US" altLang="ko-KR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실패 값을 받아서 콜 백 함수 실행하는 함수</a:t>
            </a:r>
            <a:endParaRPr lang="ko-KR" altLang="en-US" sz="1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64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Fetch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복습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92842" y="4410559"/>
            <a:ext cx="3212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Fetch() </a:t>
            </a:r>
            <a:r>
              <a:rPr lang="ko-KR" altLang="en-US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괄호 안에 내용을 읽은 후 </a:t>
            </a:r>
            <a:endParaRPr lang="en-US" altLang="ko-KR" sz="1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Then()</a:t>
            </a:r>
            <a:r>
              <a:rPr lang="ko-KR" altLang="en-US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 앞 구문이 끝나면</a:t>
            </a:r>
            <a:r>
              <a:rPr lang="en-US" altLang="ko-KR" sz="1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</a:t>
            </a:r>
            <a:r>
              <a:rPr lang="en-US" altLang="ko-KR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병렬 실행 가능</a:t>
            </a:r>
            <a:r>
              <a:rPr lang="en-US" altLang="ko-KR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47061" y="5626962"/>
            <a:ext cx="3212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Then()</a:t>
            </a:r>
            <a:r>
              <a:rPr lang="ko-KR" altLang="en-US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 앞 구문 후 결과로 나온 이행 값</a:t>
            </a:r>
            <a:r>
              <a:rPr lang="en-US" altLang="ko-KR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실패 값을 받아서 콜 백 함수 실행하는 함수</a:t>
            </a:r>
            <a:endParaRPr lang="ko-KR" altLang="en-US" sz="1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7419" y="760511"/>
            <a:ext cx="756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Fetch API </a:t>
            </a:r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메서드를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이용하여 비 동기 네트워크 통신을 쉽게 할 수 있다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7417" y="1137560"/>
            <a:ext cx="756707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기본 문법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아래는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http://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example.com/movies.json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읽어와서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console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 띄우는 코드입니다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fetch('http://example.com/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movies.json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').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then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function(response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{ 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return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response.json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</a:p>
          <a:p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}).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then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function(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myJson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{ 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console.log(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JSON.stringify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myJson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)); 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511" y="3740727"/>
            <a:ext cx="7307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Fetch (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경로 및 주소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하면 응답을 포함하는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response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반환합니다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이후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then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그것을 받은 후 </a:t>
            </a:r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콜백이</a:t>
            </a:r>
            <a:r>
              <a:rPr lang="ko-KR" altLang="en-US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실행되며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반환된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json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문자열로 출력합니다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363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Fetch API </a:t>
            </a:r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호환성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pic>
        <p:nvPicPr>
          <p:cNvPr id="1026" name="Picture 2" descr="C:\Users\doje1\Desktop\ppt\ajax 1\브라우저호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7" y="719287"/>
            <a:ext cx="7460708" cy="296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7417" y="3832588"/>
            <a:ext cx="719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Fetch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api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는 모든 브라우저를 호환하지 않기에 호환하지 않는 브라우저에서 사용하려면 </a:t>
            </a:r>
            <a:r>
              <a:rPr lang="en-US" altLang="ko-KR" sz="1400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polyfill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필요함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단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node.js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환경은 지원 안 함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109" y="4459111"/>
            <a:ext cx="74280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CDN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주소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: 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script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src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="https://cdn.jsdelivr.net/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npm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/promise-polyfill@8/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dist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/polyfill.min.js"&gt;&lt;/script&gt;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121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녹색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사용자 지정 2">
      <a:majorFont>
        <a:latin typeface="Arial"/>
        <a:ea typeface="나눔바른고딕"/>
        <a:cs typeface=""/>
      </a:majorFont>
      <a:minorFont>
        <a:latin typeface="Arial"/>
        <a:ea typeface="나눔바른고딕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317</Words>
  <Application>Microsoft Office PowerPoint</Application>
  <PresentationFormat>화면 슬라이드 쇼(4:3)</PresentationFormat>
  <Paragraphs>53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02 WEB AJAX  </vt:lpstr>
      <vt:lpstr>JS AJAX란</vt:lpstr>
      <vt:lpstr>Fetch 복습 </vt:lpstr>
      <vt:lpstr>Fetch API 호환성</vt:lpstr>
      <vt:lpstr> 감사합니다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Koh Julia</dc:creator>
  <cp:lastModifiedBy>doje1</cp:lastModifiedBy>
  <cp:revision>2441</cp:revision>
  <dcterms:created xsi:type="dcterms:W3CDTF">2019-04-09T10:20:15Z</dcterms:created>
  <dcterms:modified xsi:type="dcterms:W3CDTF">2019-09-19T05:10:14Z</dcterms:modified>
  <cp:version/>
</cp:coreProperties>
</file>