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5569-2EBE-4247-A434-74A9A6F2D3A6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3A3F-F8EB-4334-B15F-A6FBA8E9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8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6248400" y="3731904"/>
            <a:ext cx="2821296" cy="282129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768" y="219610"/>
            <a:ext cx="2821296" cy="2821296"/>
            <a:chOff x="67768" y="219610"/>
            <a:chExt cx="2821296" cy="2821296"/>
          </a:xfrm>
        </p:grpSpPr>
        <p:sp>
          <p:nvSpPr>
            <p:cNvPr id="5" name="Oval 4"/>
            <p:cNvSpPr/>
            <p:nvPr/>
          </p:nvSpPr>
          <p:spPr>
            <a:xfrm>
              <a:off x="67768" y="219610"/>
              <a:ext cx="2821296" cy="28212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labuser\AppData\Local\Microsoft\Windows\Temporary Internet Files\Content.IE5\F4LRBKEC\15567-illustration-of-a-sword-pv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02" y="609600"/>
              <a:ext cx="2015753" cy="2015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248400" y="-78096"/>
            <a:ext cx="2821296" cy="3202296"/>
            <a:chOff x="6248400" y="-78096"/>
            <a:chExt cx="2821296" cy="3202296"/>
          </a:xfrm>
        </p:grpSpPr>
        <p:sp>
          <p:nvSpPr>
            <p:cNvPr id="22" name="Oval 21"/>
            <p:cNvSpPr/>
            <p:nvPr/>
          </p:nvSpPr>
          <p:spPr>
            <a:xfrm>
              <a:off x="6248400" y="110753"/>
              <a:ext cx="2821296" cy="28212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1" name="Picture 7" descr="C:\Users\labuser\AppData\Local\Microsoft\Windows\Temporary Internet Files\Content.IE5\LCYESHW1\bow-and-arrow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953" y="-78096"/>
              <a:ext cx="2264290" cy="320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126587" y="252267"/>
            <a:ext cx="2821296" cy="2821296"/>
            <a:chOff x="3126587" y="252267"/>
            <a:chExt cx="2821296" cy="2821296"/>
          </a:xfrm>
        </p:grpSpPr>
        <p:sp>
          <p:nvSpPr>
            <p:cNvPr id="23" name="Oval 22"/>
            <p:cNvSpPr/>
            <p:nvPr/>
          </p:nvSpPr>
          <p:spPr>
            <a:xfrm>
              <a:off x="3126587" y="252267"/>
              <a:ext cx="2821296" cy="28212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9" descr="C:\Users\labuser\AppData\Local\Microsoft\Windows\Temporary Internet Files\Content.IE5\F4LRBKEC\horseshoe-150917_64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636" y="721791"/>
              <a:ext cx="1758725" cy="1882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28600" y="3655704"/>
            <a:ext cx="2821296" cy="2821296"/>
            <a:chOff x="387802" y="3591583"/>
            <a:chExt cx="2821296" cy="2821296"/>
          </a:xfrm>
        </p:grpSpPr>
        <p:sp>
          <p:nvSpPr>
            <p:cNvPr id="24" name="Oval 23"/>
            <p:cNvSpPr/>
            <p:nvPr/>
          </p:nvSpPr>
          <p:spPr>
            <a:xfrm>
              <a:off x="387802" y="3591583"/>
              <a:ext cx="2821296" cy="28212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1" descr="C:\Users\labuser\AppData\Local\Microsoft\Windows\Temporary Internet Files\Content.IE5\6DKE8XK9\barbed-spear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3" y="4223183"/>
              <a:ext cx="1558095" cy="1558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200400" y="3785449"/>
            <a:ext cx="2821296" cy="2821296"/>
            <a:chOff x="3357574" y="3785449"/>
            <a:chExt cx="2821296" cy="2821296"/>
          </a:xfrm>
        </p:grpSpPr>
        <p:sp>
          <p:nvSpPr>
            <p:cNvPr id="21" name="Oval 20"/>
            <p:cNvSpPr/>
            <p:nvPr/>
          </p:nvSpPr>
          <p:spPr>
            <a:xfrm>
              <a:off x="3357574" y="3785449"/>
              <a:ext cx="2821296" cy="28212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9" descr="C:\Users\labuser\AppData\Local\Microsoft\Windows\Temporary Internet Files\Content.IE5\F4LRBKEC\horseshoe-150917_64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859" y="4172175"/>
              <a:ext cx="1758725" cy="1882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labuser\AppData\Local\Microsoft\Windows\Temporary Internet Files\Content.IE5\VL2R44A4\shield-304844_64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446" y="4800600"/>
              <a:ext cx="971550" cy="1087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142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</dc:creator>
  <cp:lastModifiedBy>labuser</cp:lastModifiedBy>
  <cp:revision>3</cp:revision>
  <dcterms:created xsi:type="dcterms:W3CDTF">2015-10-31T21:02:37Z</dcterms:created>
  <dcterms:modified xsi:type="dcterms:W3CDTF">2015-10-31T21:20:11Z</dcterms:modified>
</cp:coreProperties>
</file>