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7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22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41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7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46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43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1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7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6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EBB9-BC8C-4372-AA7B-D9739002DD6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30BBF9-4C6D-466E-9FAA-88B250BD253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3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AAE8-47C7-A809-BDC5-6AA0CC73C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13" y="130629"/>
            <a:ext cx="10548257" cy="2824287"/>
          </a:xfrm>
        </p:spPr>
        <p:txBody>
          <a:bodyPr>
            <a:normAutofit fontScale="90000"/>
          </a:bodyPr>
          <a:lstStyle/>
          <a:p>
            <a:r>
              <a:rPr lang="en-IN" sz="7200" dirty="0"/>
              <a:t>Exploratory Data Analysis (EDA)</a:t>
            </a:r>
            <a:r>
              <a:rPr lang="en-US" sz="7200" dirty="0"/>
              <a:t> : - </a:t>
            </a:r>
            <a:br>
              <a:rPr lang="en-US" sz="7200" dirty="0"/>
            </a:br>
            <a:r>
              <a:rPr lang="en-US" sz="7200" dirty="0"/>
              <a:t>on Real Estate Pricing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3C678-69C2-145F-5EC6-E532A9BB1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514" y="3806202"/>
            <a:ext cx="7891272" cy="542109"/>
          </a:xfrm>
        </p:spPr>
        <p:txBody>
          <a:bodyPr/>
          <a:lstStyle/>
          <a:p>
            <a:r>
              <a:rPr lang="en-US" dirty="0"/>
              <a:t>Understanding Factors Influencing House Prices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458C8-7937-8567-D23C-70C354AA9005}"/>
              </a:ext>
            </a:extLst>
          </p:cNvPr>
          <p:cNvSpPr txBox="1"/>
          <p:nvPr/>
        </p:nvSpPr>
        <p:spPr>
          <a:xfrm>
            <a:off x="8513797" y="5199597"/>
            <a:ext cx="281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by: Sawant Dubey</a:t>
            </a:r>
          </a:p>
          <a:p>
            <a:r>
              <a:rPr lang="en-IN" dirty="0"/>
              <a:t>Date: October 04, 2025</a:t>
            </a:r>
          </a:p>
        </p:txBody>
      </p:sp>
    </p:spTree>
    <p:extLst>
      <p:ext uri="{BB962C8B-B14F-4D97-AF65-F5344CB8AC3E}">
        <p14:creationId xmlns:p14="http://schemas.microsoft.com/office/powerpoint/2010/main" val="3100464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C972-FBAE-F5E3-2A53-9259E505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Insights &amp; Conclusions : -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5577-8EDF-3E6B-BF06-6DF9226D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52251"/>
            <a:ext cx="9603275" cy="2153497"/>
          </a:xfrm>
        </p:spPr>
        <p:txBody>
          <a:bodyPr/>
          <a:lstStyle/>
          <a:p>
            <a:r>
              <a:rPr lang="en-US" dirty="0"/>
              <a:t>Size, age, quality, and amenities significantly influence house prices</a:t>
            </a:r>
          </a:p>
          <a:p>
            <a:r>
              <a:rPr lang="en-US" dirty="0"/>
              <a:t>Temporal trends show market variability over years</a:t>
            </a:r>
          </a:p>
          <a:p>
            <a:r>
              <a:rPr lang="en-US" dirty="0"/>
              <a:t>Feature engineering improved understanding of sale price drivers</a:t>
            </a:r>
          </a:p>
          <a:p>
            <a:r>
              <a:rPr lang="en-US" dirty="0"/>
              <a:t>Recommendations for pricing analysis or modeling based on findings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11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E49E-114E-5991-24F9-4B2FF4BF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08" y="2774833"/>
            <a:ext cx="9603275" cy="1049235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 So Much 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for your time and attention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343E1-224A-BFB1-9DB7-CD8A47CCF836}"/>
              </a:ext>
            </a:extLst>
          </p:cNvPr>
          <p:cNvSpPr txBox="1"/>
          <p:nvPr/>
        </p:nvSpPr>
        <p:spPr>
          <a:xfrm>
            <a:off x="4539344" y="489857"/>
            <a:ext cx="31024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Algerian" panose="04020705040A02060702" pitchFamily="82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0505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A156-7645-A16D-80BC-A7C59179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 : -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FA5D9-67A6-5B18-A338-812D7BE8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79762"/>
            <a:ext cx="9603275" cy="2109954"/>
          </a:xfrm>
        </p:spPr>
        <p:txBody>
          <a:bodyPr/>
          <a:lstStyle/>
          <a:p>
            <a:r>
              <a:rPr lang="en-US" dirty="0"/>
              <a:t>Goal: Analyze real estate data to uncover insights into factors affecting house prices</a:t>
            </a:r>
          </a:p>
          <a:p>
            <a:r>
              <a:rPr lang="en-US" dirty="0"/>
              <a:t>Dataset: Housing data with features like location, size, amenities, and sale price</a:t>
            </a:r>
          </a:p>
          <a:p>
            <a:r>
              <a:rPr lang="en-US" dirty="0"/>
              <a:t>Approach: Data cleaning, feature engineering, univariate and multivariate analysis, temporal trend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2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56E8-7BC6-174A-FDEA-1B3601F9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Loading &amp; Cleaning : -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12BC-6107-45D3-E258-A07B5D9E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723304"/>
            <a:ext cx="9603275" cy="1750725"/>
          </a:xfrm>
        </p:spPr>
        <p:txBody>
          <a:bodyPr/>
          <a:lstStyle/>
          <a:p>
            <a:r>
              <a:rPr lang="en-US" dirty="0"/>
              <a:t>Dataset loaded with 1460 records and 81 features</a:t>
            </a:r>
          </a:p>
          <a:p>
            <a:r>
              <a:rPr lang="en-US" dirty="0"/>
              <a:t>Removed duplicates and handled missing values</a:t>
            </a:r>
          </a:p>
          <a:p>
            <a:r>
              <a:rPr lang="en-US" dirty="0"/>
              <a:t>Ensured data quality and consistency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1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9A61-BD20-D532-BB7C-4B368CCF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Engineering : -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D1F9-36C7-0867-5D82-5CF6D864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625333"/>
            <a:ext cx="9603275" cy="2567154"/>
          </a:xfrm>
        </p:spPr>
        <p:txBody>
          <a:bodyPr/>
          <a:lstStyle/>
          <a:p>
            <a:r>
              <a:rPr lang="en-US" dirty="0"/>
              <a:t>Created new features such as:</a:t>
            </a:r>
          </a:p>
          <a:p>
            <a:pPr lvl="1"/>
            <a:r>
              <a:rPr lang="en-US" dirty="0"/>
              <a:t>House age (year sold - year built)</a:t>
            </a:r>
          </a:p>
          <a:p>
            <a:pPr lvl="1"/>
            <a:r>
              <a:rPr lang="en-US" dirty="0"/>
              <a:t>Total square footage (living area + basement)</a:t>
            </a:r>
          </a:p>
          <a:p>
            <a:pPr lvl="1"/>
            <a:r>
              <a:rPr lang="en-US" dirty="0"/>
              <a:t>Total bathrooms (full + half counting 0.5)</a:t>
            </a:r>
          </a:p>
          <a:p>
            <a:pPr lvl="1"/>
            <a:r>
              <a:rPr lang="en-US" dirty="0"/>
              <a:t>Garage age</a:t>
            </a:r>
          </a:p>
          <a:p>
            <a:pPr lvl="1"/>
            <a:r>
              <a:rPr lang="en-US" dirty="0"/>
              <a:t>Interaction feature: overall quality * size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11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C833-CC02-DD1F-C437-83838C12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Univariate Analysis : -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709F-CDFA-4BE1-385B-8AE7F9B05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5809"/>
            <a:ext cx="9603275" cy="1206439"/>
          </a:xfrm>
        </p:spPr>
        <p:txBody>
          <a:bodyPr/>
          <a:lstStyle/>
          <a:p>
            <a:r>
              <a:rPr lang="en-US" dirty="0"/>
              <a:t>Histograms and kernel density plots for key variables like Sale Price</a:t>
            </a:r>
          </a:p>
          <a:p>
            <a:r>
              <a:rPr lang="en-US" dirty="0"/>
              <a:t>Example distribution visualization (include a chart screenshot)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09567-8AF4-2460-8DF8-267854481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056"/>
            <a:ext cx="6450197" cy="3201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FAA647-4237-DA63-84BA-73D609BBA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97" y="2852056"/>
            <a:ext cx="5741803" cy="32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3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960E-4452-483A-DFA0-57B64A61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Multivariate Relationships: -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A976-D8D9-DCB7-F8DA-2E59F7BB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2922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Correlation analysis heatmap for key features impacting Sale Price</a:t>
            </a:r>
          </a:p>
          <a:p>
            <a:r>
              <a:rPr lang="en-US" dirty="0"/>
              <a:t>Strong positive correlations with living area, quality, garage size</a:t>
            </a:r>
          </a:p>
          <a:p>
            <a:r>
              <a:rPr lang="en-US" dirty="0"/>
              <a:t>Visualized scatter plots for bedrooms, bathrooms, square footage vs price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3B3A4-ED3A-2749-F1DA-2ECA610F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058886"/>
            <a:ext cx="9603275" cy="37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2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0E60-D2B4-A86F-5C9E-06E15295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Temporal Trends: -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2F6F-838A-D40F-4D8D-CBFBC04E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9534"/>
            <a:ext cx="9603275" cy="1049236"/>
          </a:xfrm>
        </p:spPr>
        <p:txBody>
          <a:bodyPr/>
          <a:lstStyle/>
          <a:p>
            <a:r>
              <a:rPr lang="en-US" dirty="0"/>
              <a:t>Average house price trends by year sold</a:t>
            </a:r>
          </a:p>
          <a:p>
            <a:r>
              <a:rPr lang="en-US" dirty="0"/>
              <a:t>Observed price changes across years.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D2675-11B9-8C8F-D187-88B498C2D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862943"/>
            <a:ext cx="9603275" cy="31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0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3379-08C8-175F-23BB-46B08A24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Amenities Impact: -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07F3-9E49-F727-6FEC-55CEB3D3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3139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Explored how amenities like swimming pools and garage quality affect prices</a:t>
            </a:r>
          </a:p>
          <a:p>
            <a:r>
              <a:rPr lang="en-US" dirty="0"/>
              <a:t>Houses with pools tend to have higher price distributions</a:t>
            </a:r>
          </a:p>
          <a:p>
            <a:r>
              <a:rPr lang="en-US" dirty="0"/>
              <a:t>Garage quality positively correlated with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73E32-2E90-146C-79F7-FEBE78054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091543"/>
            <a:ext cx="9603275" cy="293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DE8A-12C5-B065-75E7-3E89156A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garage quality affect prices ---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F0CF9-9F46-E0EC-4C8A-98FD0697F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005239"/>
            <a:ext cx="9603275" cy="4145189"/>
          </a:xfrm>
        </p:spPr>
      </p:pic>
    </p:spTree>
    <p:extLst>
      <p:ext uri="{BB962C8B-B14F-4D97-AF65-F5344CB8AC3E}">
        <p14:creationId xmlns:p14="http://schemas.microsoft.com/office/powerpoint/2010/main" val="1381493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323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Arial</vt:lpstr>
      <vt:lpstr>Gill Sans MT</vt:lpstr>
      <vt:lpstr>Gallery</vt:lpstr>
      <vt:lpstr>Exploratory Data Analysis (EDA) : -  on Real Estate Pricing</vt:lpstr>
      <vt:lpstr>Project Overview : -  </vt:lpstr>
      <vt:lpstr>Data Loading &amp; Cleaning : -  </vt:lpstr>
      <vt:lpstr>Feature Engineering : -  </vt:lpstr>
      <vt:lpstr>Univariate Analysis : -  </vt:lpstr>
      <vt:lpstr>Multivariate Relationships: -  </vt:lpstr>
      <vt:lpstr>Temporal Trends: -  </vt:lpstr>
      <vt:lpstr>Amenities Impact: -  </vt:lpstr>
      <vt:lpstr>garage quality affect prices ---</vt:lpstr>
      <vt:lpstr> Insights &amp; Conclusions : -  </vt:lpstr>
      <vt:lpstr>Thank You So Much  for your time and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sawant dubey</dc:creator>
  <cp:lastModifiedBy>sawant dubey</cp:lastModifiedBy>
  <cp:revision>9</cp:revision>
  <dcterms:created xsi:type="dcterms:W3CDTF">2025-10-04T04:49:39Z</dcterms:created>
  <dcterms:modified xsi:type="dcterms:W3CDTF">2025-10-04T05:20:07Z</dcterms:modified>
</cp:coreProperties>
</file>